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9" autoAdjust="0"/>
    <p:restoredTop sz="94660"/>
  </p:normalViewPr>
  <p:slideViewPr>
    <p:cSldViewPr snapToGrid="0">
      <p:cViewPr varScale="1">
        <p:scale>
          <a:sx n="26" d="100"/>
          <a:sy n="26" d="100"/>
        </p:scale>
        <p:origin x="39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904EC-7E10-48A5-92D1-3319CA64DFC2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32EA0-F407-467A-90E7-D9676D3B5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523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904EC-7E10-48A5-92D1-3319CA64DFC2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32EA0-F407-467A-90E7-D9676D3B5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049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904EC-7E10-48A5-92D1-3319CA64DFC2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32EA0-F407-467A-90E7-D9676D3B5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431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904EC-7E10-48A5-92D1-3319CA64DFC2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32EA0-F407-467A-90E7-D9676D3B5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911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904EC-7E10-48A5-92D1-3319CA64DFC2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32EA0-F407-467A-90E7-D9676D3B5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420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904EC-7E10-48A5-92D1-3319CA64DFC2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32EA0-F407-467A-90E7-D9676D3B5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072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904EC-7E10-48A5-92D1-3319CA64DFC2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32EA0-F407-467A-90E7-D9676D3B5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306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904EC-7E10-48A5-92D1-3319CA64DFC2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32EA0-F407-467A-90E7-D9676D3B5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787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904EC-7E10-48A5-92D1-3319CA64DFC2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32EA0-F407-467A-90E7-D9676D3B5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991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904EC-7E10-48A5-92D1-3319CA64DFC2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32EA0-F407-467A-90E7-D9676D3B5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623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904EC-7E10-48A5-92D1-3319CA64DFC2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32EA0-F407-467A-90E7-D9676D3B5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904EC-7E10-48A5-92D1-3319CA64DFC2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32EA0-F407-467A-90E7-D9676D3B5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657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0" y="4191000"/>
            <a:ext cx="43891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743200" y="0"/>
            <a:ext cx="38366700" cy="419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chemeClr val="tx1"/>
                </a:solidFill>
              </a:rPr>
              <a:t>MY TITLE</a:t>
            </a:r>
            <a:br>
              <a:rPr lang="en-US" sz="13800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>Chris Malone</a:t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>cmalone@winona.edu </a:t>
            </a:r>
            <a:endParaRPr lang="en-US" sz="13800" dirty="0">
              <a:solidFill>
                <a:schemeClr val="tx1"/>
              </a:solidFill>
            </a:endParaRPr>
          </a:p>
        </p:txBody>
      </p:sp>
      <p:pic>
        <p:nvPicPr>
          <p:cNvPr id="12" name="Content Placeholder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1579" y="377952"/>
            <a:ext cx="2453640" cy="3435096"/>
          </a:xfrm>
          <a:prstGeom prst="rect">
            <a:avLst/>
          </a:prstGeom>
        </p:spPr>
      </p:pic>
      <p:pic>
        <p:nvPicPr>
          <p:cNvPr id="13" name="Content Placeholder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87881" y="377952"/>
            <a:ext cx="2453640" cy="343509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0" y="6139079"/>
            <a:ext cx="65151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Introduction</a:t>
            </a:r>
            <a:endParaRPr lang="en-US" sz="4400" dirty="0"/>
          </a:p>
        </p:txBody>
      </p:sp>
      <p:sp>
        <p:nvSpPr>
          <p:cNvPr id="16" name="TextBox 15"/>
          <p:cNvSpPr txBox="1"/>
          <p:nvPr/>
        </p:nvSpPr>
        <p:spPr>
          <a:xfrm>
            <a:off x="2743200" y="7619326"/>
            <a:ext cx="9486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This is the contents of the introduction</a:t>
            </a:r>
            <a:endParaRPr 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0" y="13035179"/>
            <a:ext cx="65151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Section 2</a:t>
            </a:r>
            <a:endParaRPr lang="en-US" sz="4400" dirty="0"/>
          </a:p>
        </p:txBody>
      </p:sp>
      <p:sp>
        <p:nvSpPr>
          <p:cNvPr id="18" name="TextBox 17"/>
          <p:cNvSpPr txBox="1"/>
          <p:nvPr/>
        </p:nvSpPr>
        <p:spPr>
          <a:xfrm>
            <a:off x="2743200" y="14515426"/>
            <a:ext cx="9486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This is the contents of the section 2</a:t>
            </a:r>
            <a:endParaRPr lang="en-US" sz="3200" dirty="0"/>
          </a:p>
        </p:txBody>
      </p:sp>
      <p:pic>
        <p:nvPicPr>
          <p:cNvPr id="19" name="Picture 18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11450" y="6908520"/>
            <a:ext cx="8077200" cy="710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Box 19"/>
          <p:cNvSpPr txBox="1"/>
          <p:nvPr/>
        </p:nvSpPr>
        <p:spPr>
          <a:xfrm>
            <a:off x="15411450" y="14515425"/>
            <a:ext cx="9486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Figure 1: 2^5 Design </a:t>
            </a:r>
            <a:endParaRPr lang="en-US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31242000" y="26255879"/>
            <a:ext cx="65151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Conclusion</a:t>
            </a:r>
            <a:endParaRPr lang="en-US" sz="4400" dirty="0"/>
          </a:p>
        </p:txBody>
      </p:sp>
      <p:sp>
        <p:nvSpPr>
          <p:cNvPr id="22" name="TextBox 21"/>
          <p:cNvSpPr txBox="1"/>
          <p:nvPr/>
        </p:nvSpPr>
        <p:spPr>
          <a:xfrm>
            <a:off x="33985200" y="27736126"/>
            <a:ext cx="9486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This is the contents of the conclusion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90181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33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Winona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Malone, Christopher J</dc:creator>
  <cp:lastModifiedBy>Malone, Christopher J</cp:lastModifiedBy>
  <cp:revision>3</cp:revision>
  <dcterms:created xsi:type="dcterms:W3CDTF">2015-04-21T21:37:19Z</dcterms:created>
  <dcterms:modified xsi:type="dcterms:W3CDTF">2015-04-21T21:47:33Z</dcterms:modified>
</cp:coreProperties>
</file>