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2" r:id="rId4"/>
    <p:sldId id="259" r:id="rId5"/>
    <p:sldId id="260" r:id="rId6"/>
    <p:sldId id="265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577DC73A-BD90-4480-98C0-47BE120069D4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53CD567B-2492-4B8F-8CC3-D5D72DB3F38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73A-BD90-4480-98C0-47BE120069D4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CD567B-2492-4B8F-8CC3-D5D72DB3F38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73A-BD90-4480-98C0-47BE120069D4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CD567B-2492-4B8F-8CC3-D5D72DB3F38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73A-BD90-4480-98C0-47BE120069D4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CD567B-2492-4B8F-8CC3-D5D72DB3F38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577DC73A-BD90-4480-98C0-47BE120069D4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53CD567B-2492-4B8F-8CC3-D5D72DB3F380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77DC73A-BD90-4480-98C0-47BE120069D4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CD567B-2492-4B8F-8CC3-D5D72DB3F38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7DC73A-BD90-4480-98C0-47BE120069D4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CD567B-2492-4B8F-8CC3-D5D72DB3F38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73A-BD90-4480-98C0-47BE120069D4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CD567B-2492-4B8F-8CC3-D5D72DB3F380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73A-BD90-4480-98C0-47BE120069D4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CD567B-2492-4B8F-8CC3-D5D72DB3F38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77DC73A-BD90-4480-98C0-47BE120069D4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3CD567B-2492-4B8F-8CC3-D5D72DB3F38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C73A-BD90-4480-98C0-47BE120069D4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67B-2492-4B8F-8CC3-D5D72DB3F38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577DC73A-BD90-4480-98C0-47BE120069D4}" type="datetimeFigureOut">
              <a:rPr lang="en-US" smtClean="0"/>
              <a:t>3/31/2014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53CD567B-2492-4B8F-8CC3-D5D72DB3F3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Internship at Trane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7090819" cy="195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50229"/>
            <a:ext cx="1850572" cy="185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50228"/>
            <a:ext cx="2797628" cy="186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533" y="4550229"/>
            <a:ext cx="2144486" cy="187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68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the Internship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Converted existing analytics into R functions usable across multiple datasets</a:t>
            </a:r>
          </a:p>
          <a:p>
            <a:r>
              <a:rPr lang="en-US" dirty="0" smtClean="0"/>
              <a:t>Partnered with cross functional teams to assess analytic needs</a:t>
            </a:r>
          </a:p>
          <a:p>
            <a:r>
              <a:rPr lang="en-US" dirty="0" smtClean="0"/>
              <a:t>Worked with IT Architect team to assemble best in class analytic solution addressing real-time Big Data issues</a:t>
            </a:r>
          </a:p>
          <a:p>
            <a:pPr lvl="1"/>
            <a:r>
              <a:rPr lang="en-US" dirty="0" smtClean="0"/>
              <a:t>30,000 properties, 15 min intervals, 300 telemetry</a:t>
            </a:r>
          </a:p>
          <a:p>
            <a:r>
              <a:rPr lang="en-US" dirty="0" smtClean="0"/>
              <a:t>Acted as Data Scientist analyzing time series HVAC equipment Telemetry Data</a:t>
            </a:r>
          </a:p>
          <a:p>
            <a:r>
              <a:rPr lang="en-US" dirty="0" smtClean="0"/>
              <a:t>Trained appropriate subject matter experts in use of 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9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0" y="4038601"/>
            <a:ext cx="2705100" cy="176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20" y="4038600"/>
            <a:ext cx="2502550" cy="176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8600"/>
            <a:ext cx="2239450" cy="1769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0" y="2982535"/>
            <a:ext cx="4576280" cy="105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20" y="1636570"/>
            <a:ext cx="4576280" cy="134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http://upload.wikimedia.org/wikipedia/commons/c/c1/R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65245"/>
            <a:ext cx="3124200" cy="237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4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" y="990600"/>
            <a:ext cx="896387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8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609600"/>
            <a:ext cx="90608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15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16025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82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Good Meeting Habits</a:t>
            </a:r>
          </a:p>
          <a:p>
            <a:pPr lvl="1"/>
            <a:r>
              <a:rPr lang="en-US" sz="1800" dirty="0" smtClean="0"/>
              <a:t>Take </a:t>
            </a:r>
            <a:r>
              <a:rPr lang="en-US" sz="1800" dirty="0" smtClean="0"/>
              <a:t>notes, lots of them</a:t>
            </a:r>
          </a:p>
          <a:p>
            <a:pPr lvl="1"/>
            <a:r>
              <a:rPr lang="en-US" sz="1800" dirty="0" smtClean="0"/>
              <a:t>Level-setting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Establish how things are being understood by all involved at the beginning of a meeting or </a:t>
            </a:r>
            <a:r>
              <a:rPr lang="en-US" sz="1600" dirty="0" smtClean="0"/>
              <a:t>presentation</a:t>
            </a:r>
          </a:p>
          <a:p>
            <a:r>
              <a:rPr lang="en-US" sz="2400" dirty="0" smtClean="0"/>
              <a:t>Time Management</a:t>
            </a:r>
          </a:p>
          <a:p>
            <a:r>
              <a:rPr lang="en-US" sz="2400" dirty="0" smtClean="0"/>
              <a:t>There isn’t a predetermined “correct” answer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4873751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F07F09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TC101859866[[fn=Macro]]</Template>
  <TotalTime>720</TotalTime>
  <Words>112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Macro</vt:lpstr>
      <vt:lpstr>Internship at Trane</vt:lpstr>
      <vt:lpstr>Contents of the Internship</vt:lpstr>
      <vt:lpstr>PowerPoint Presentation</vt:lpstr>
      <vt:lpstr>PowerPoint Presentation</vt:lpstr>
      <vt:lpstr>PowerPoint Presentation</vt:lpstr>
      <vt:lpstr>PowerPoint Presentation</vt:lpstr>
      <vt:lpstr>What I Learned</vt:lpstr>
    </vt:vector>
  </TitlesOfParts>
  <Company>WSU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Internship at Trane</dc:title>
  <dc:creator>setup</dc:creator>
  <cp:lastModifiedBy>setup</cp:lastModifiedBy>
  <cp:revision>12</cp:revision>
  <dcterms:created xsi:type="dcterms:W3CDTF">2013-09-18T04:36:02Z</dcterms:created>
  <dcterms:modified xsi:type="dcterms:W3CDTF">2014-03-31T20:28:24Z</dcterms:modified>
</cp:coreProperties>
</file>