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Infinite sums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Tim Ambrose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2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+mn-lt"/>
                <a:cs typeface="Arial" panose="020B0604020202020204" pitchFamily="34" charset="0"/>
              </a:rPr>
              <a:t>Zeno’s Paradox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26" name="Picture 2" descr="http://classicalwisdom.com/wp-content/uploads/2013/05/zeno_paradox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789" y="564507"/>
            <a:ext cx="5145245" cy="36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2272145"/>
            <a:ext cx="8534400" cy="1498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What if each term was smaller than the last?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Harmonic series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6568" y="988218"/>
            <a:ext cx="6262044" cy="76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3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Harmonic series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6568" y="988218"/>
            <a:ext cx="6262044" cy="7643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68" y="2371726"/>
            <a:ext cx="73152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Harmonic series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6568" y="988218"/>
            <a:ext cx="6262044" cy="7643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568" y="3681413"/>
            <a:ext cx="4349991" cy="7087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568" y="2377015"/>
            <a:ext cx="73152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7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Zeno’s Paradox Revisited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6938" y="1183481"/>
            <a:ext cx="5159430" cy="265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Zeno’s Paradox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599" y="919162"/>
            <a:ext cx="3453541" cy="9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Zeno’s Paradox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599" y="919162"/>
            <a:ext cx="3453541" cy="909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599" y="2631546"/>
            <a:ext cx="5180013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126</TotalTime>
  <Words>33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Infinite sums</vt:lpstr>
      <vt:lpstr>Zeno’s Paradox</vt:lpstr>
      <vt:lpstr>PowerPoint Presentation</vt:lpstr>
      <vt:lpstr>Harmonic series</vt:lpstr>
      <vt:lpstr>Harmonic series</vt:lpstr>
      <vt:lpstr>Harmonic series</vt:lpstr>
      <vt:lpstr>Zeno’s Paradox Revisited</vt:lpstr>
      <vt:lpstr>Zeno’s Paradox Revisited</vt:lpstr>
      <vt:lpstr>Zeno’s Paradox Revisited</vt:lpstr>
      <vt:lpstr>Conclusion</vt:lpstr>
    </vt:vector>
  </TitlesOfParts>
  <Company>Winona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Infinite sums</dc:title>
  <dc:creator>Ambrose, Timothy M</dc:creator>
  <cp:lastModifiedBy>Ambrose, Timothy M</cp:lastModifiedBy>
  <cp:revision>6</cp:revision>
  <dcterms:created xsi:type="dcterms:W3CDTF">2014-04-07T15:25:22Z</dcterms:created>
  <dcterms:modified xsi:type="dcterms:W3CDTF">2014-04-07T17:31:23Z</dcterms:modified>
</cp:coreProperties>
</file>