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4/7/14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Fantasy Football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Carson Barnette</a:t>
            </a:r>
            <a:endParaRPr lang="en-US" dirty="0"/>
          </a:p>
        </p:txBody>
      </p:sp>
      <p:pic>
        <p:nvPicPr>
          <p:cNvPr id="4" name="Picture 3" descr="nf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609601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4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Fantasy Football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Fantasy football is a game based on the performance of NFL players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you play?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does this have to do with stats?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0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Setup</a:t>
            </a:r>
            <a:endParaRPr lang="en-US" dirty="0"/>
          </a:p>
        </p:txBody>
      </p:sp>
      <p:pic>
        <p:nvPicPr>
          <p:cNvPr id="4" name="Content Placeholder 3" descr="draft boar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31" r="-8931"/>
          <a:stretch>
            <a:fillRect/>
          </a:stretch>
        </p:blipFill>
        <p:spPr>
          <a:xfrm>
            <a:off x="457200" y="1600200"/>
            <a:ext cx="4056063" cy="2230438"/>
          </a:xfrm>
        </p:spPr>
      </p:pic>
      <p:sp>
        <p:nvSpPr>
          <p:cNvPr id="5" name="TextBox 4"/>
          <p:cNvSpPr txBox="1"/>
          <p:nvPr/>
        </p:nvSpPr>
        <p:spPr>
          <a:xfrm>
            <a:off x="4513263" y="1764802"/>
            <a:ext cx="41005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Usually Fantasy Football leagues</a:t>
            </a:r>
          </a:p>
          <a:p>
            <a:endParaRPr lang="en-US" dirty="0" smtClean="0"/>
          </a:p>
          <a:p>
            <a:r>
              <a:rPr lang="en-US" dirty="0" smtClean="0"/>
              <a:t>consist of 8-16 people. Each person</a:t>
            </a:r>
          </a:p>
          <a:p>
            <a:endParaRPr lang="en-US" dirty="0"/>
          </a:p>
          <a:p>
            <a:r>
              <a:rPr lang="en-US" dirty="0" smtClean="0"/>
              <a:t>drafts individual offensive players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nd one defensive/special teams unit.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0329" y="4268560"/>
            <a:ext cx="79959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Scoring is then based on how well the player does. On the offensive side </a:t>
            </a:r>
          </a:p>
          <a:p>
            <a:endParaRPr lang="en-US" dirty="0"/>
          </a:p>
          <a:p>
            <a:r>
              <a:rPr lang="en-US" dirty="0" smtClean="0"/>
              <a:t>yards and touchdowns correspond to points for your team. On the defensive 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ide fumble recoveries and interceptions add up to points and defensive 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ouchdowns  score big  in fantasy football.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5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mix </a:t>
            </a:r>
            <a:br>
              <a:rPr lang="en-US" dirty="0" smtClean="0"/>
            </a:br>
            <a:r>
              <a:rPr lang="en-US" dirty="0" smtClean="0"/>
              <a:t>with stats?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-102875" b="-102875"/>
          <a:stretch>
            <a:fillRect/>
          </a:stretch>
        </p:blipFill>
        <p:spPr>
          <a:xfrm>
            <a:off x="457200" y="0"/>
            <a:ext cx="8229600" cy="4525963"/>
          </a:xfrm>
        </p:spPr>
      </p:pic>
      <p:sp>
        <p:nvSpPr>
          <p:cNvPr id="9" name="TextBox 8"/>
          <p:cNvSpPr txBox="1"/>
          <p:nvPr/>
        </p:nvSpPr>
        <p:spPr>
          <a:xfrm>
            <a:off x="688524" y="3411788"/>
            <a:ext cx="775738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was collected from </a:t>
            </a:r>
            <a:r>
              <a:rPr lang="en-US" dirty="0" err="1" smtClean="0"/>
              <a:t>espn.com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data for the last two years for each skill position player</a:t>
            </a:r>
          </a:p>
          <a:p>
            <a:endParaRPr lang="en-US" dirty="0"/>
          </a:p>
          <a:p>
            <a:r>
              <a:rPr lang="en-US" dirty="0" smtClean="0"/>
              <a:t>The data will then be analyzed with R and JMP to find trends</a:t>
            </a:r>
          </a:p>
          <a:p>
            <a:endParaRPr lang="en-US" dirty="0"/>
          </a:p>
          <a:p>
            <a:r>
              <a:rPr lang="en-US" dirty="0" smtClean="0"/>
              <a:t>Hopefully we find a statistical way to draft a fantasy football team that </a:t>
            </a:r>
            <a:r>
              <a:rPr lang="en-US" smtClean="0"/>
              <a:t>can win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74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49</TotalTime>
  <Words>158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Fantasy Football</vt:lpstr>
      <vt:lpstr>Fantasy Football</vt:lpstr>
      <vt:lpstr>The Setup</vt:lpstr>
      <vt:lpstr>How does it mix  with stats?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Fantasy Football</dc:title>
  <dc:creator>local_admin</dc:creator>
  <cp:lastModifiedBy>local_admin</cp:lastModifiedBy>
  <cp:revision>5</cp:revision>
  <dcterms:created xsi:type="dcterms:W3CDTF">2014-03-31T19:42:35Z</dcterms:created>
  <dcterms:modified xsi:type="dcterms:W3CDTF">2014-04-07T18:58:51Z</dcterms:modified>
</cp:coreProperties>
</file>