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mp4" ContentType="video/unknown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57" r:id="rId4"/>
    <p:sldId id="268" r:id="rId5"/>
    <p:sldId id="270" r:id="rId6"/>
    <p:sldId id="269" r:id="rId7"/>
    <p:sldId id="264" r:id="rId8"/>
    <p:sldId id="262" r:id="rId9"/>
    <p:sldId id="260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13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4/7/14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histleralley.com/brachistochrone/brachistochrone.htm" TargetMode="External"/><Relationship Id="rId3" Type="http://schemas.openxmlformats.org/officeDocument/2006/relationships/hyperlink" Target="https://www.google.com/search?client=safari&amp;rls=en&amp;q=http://commons.bcit.ca/math/entertainment/coaster/index.html&amp;ie=UTF-8&amp;oe=UTF-8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image" Target="../media/image5.png"/><Relationship Id="rId1" Type="http://schemas.microsoft.com/office/2007/relationships/media" Target="../media/media1.mp4"/><Relationship Id="rId2" Type="http://schemas.openxmlformats.org/officeDocument/2006/relationships/video" Target="../media/media1.mp4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Brachistochrone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Joshua Blaskowski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701433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Cited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4763910"/>
          </a:xfrm>
        </p:spPr>
        <p:txBody>
          <a:bodyPr/>
          <a:lstStyle/>
          <a:p>
            <a:r>
              <a:rPr lang="en-US" dirty="0" smtClean="0"/>
              <a:t>The Brachistochrone.  Paul Kunkel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://whistleralley.com/brachistochrone/</a:t>
            </a:r>
            <a:r>
              <a:rPr lang="en-US" dirty="0" smtClean="0">
                <a:hlinkClick r:id="rId2"/>
              </a:rPr>
              <a:t>brachistochrone.htm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The Roller Coaster or Brachistochrone problem. Eric </a:t>
            </a:r>
            <a:r>
              <a:rPr lang="en-US" dirty="0"/>
              <a:t>H</a:t>
            </a:r>
            <a:r>
              <a:rPr lang="en-US" dirty="0" smtClean="0"/>
              <a:t>iob</a:t>
            </a: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://www.google.com/search?client=safari&amp;rls=en&amp;q=http://commons.bcit.ca/math/entertainment/coaster/index.html&amp;ie=UTF-8&amp;oe=UTF-</a:t>
            </a:r>
            <a:r>
              <a:rPr lang="en-US" dirty="0" smtClean="0">
                <a:hlinkClick r:id="rId3"/>
              </a:rPr>
              <a:t>8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pPr marL="0" indent="0">
              <a:buNone/>
            </a:pPr>
            <a:endParaRPr lang="en-US" b="1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5370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Greek Words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dirty="0" smtClean="0"/>
              <a:t>Brachistos - The Shortest.</a:t>
            </a:r>
          </a:p>
          <a:p>
            <a:pPr algn="ctr"/>
            <a:r>
              <a:rPr lang="en-US" dirty="0" smtClean="0"/>
              <a:t>Chronos -Time, delay.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0531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176535"/>
          </a:xfrm>
        </p:spPr>
        <p:txBody>
          <a:bodyPr/>
          <a:lstStyle/>
          <a:p>
            <a:r>
              <a:rPr lang="en-US" dirty="0" smtClean="0"/>
              <a:t>Brachistochrone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778021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 smtClean="0"/>
              <a:t>problem is to find the curve that gives the shortest amount of time for a block of ice to slide from point A to point B</a:t>
            </a:r>
            <a:endParaRPr lang="en-US" dirty="0"/>
          </a:p>
        </p:txBody>
      </p:sp>
      <p:pic>
        <p:nvPicPr>
          <p:cNvPr id="5" name="Picture 4" descr="Screen Shot 2014-03-27 at 5.10.0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0493" y="3175580"/>
            <a:ext cx="5969000" cy="2189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94667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105980"/>
          </a:xfrm>
        </p:spPr>
        <p:txBody>
          <a:bodyPr/>
          <a:lstStyle/>
          <a:p>
            <a:r>
              <a:rPr lang="en-US" dirty="0" smtClean="0"/>
              <a:t>Johan Bernouli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651021"/>
          </a:xfrm>
        </p:spPr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Proposed the problem in June 1696</a:t>
            </a:r>
          </a:p>
          <a:p>
            <a:endParaRPr lang="en-US" dirty="0" smtClean="0"/>
          </a:p>
          <a:p>
            <a:pPr lvl="1"/>
            <a:r>
              <a:rPr lang="en-US" dirty="0"/>
              <a:t>Newton, Jacob Bernoulli, Leibniz and L'Hôpital </a:t>
            </a:r>
            <a:endParaRPr lang="en-US" dirty="0" smtClean="0"/>
          </a:p>
          <a:p>
            <a:pPr lvl="1"/>
            <a:endParaRPr lang="en-US" dirty="0"/>
          </a:p>
          <a:p>
            <a:pPr marL="349250" lvl="1" indent="0">
              <a:buNone/>
            </a:pPr>
            <a:endParaRPr lang="en-US" dirty="0" smtClean="0"/>
          </a:p>
          <a:p>
            <a:r>
              <a:rPr lang="en-US" dirty="0" smtClean="0"/>
              <a:t>Galilieo in 1638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8999" y="1213556"/>
            <a:ext cx="4840112" cy="2751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0949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Johann </a:t>
            </a:r>
            <a:r>
              <a:rPr lang="en-US" dirty="0" smtClean="0"/>
              <a:t>Bernoulli 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problem he posed was the following:-</a:t>
            </a:r>
          </a:p>
          <a:p>
            <a:pPr marL="0" indent="0">
              <a:buNone/>
            </a:pPr>
            <a:r>
              <a:rPr lang="en-US" i="1" dirty="0" smtClean="0"/>
              <a:t>“Given </a:t>
            </a:r>
            <a:r>
              <a:rPr lang="en-US" i="1" dirty="0"/>
              <a:t>two points A and B in a vertical plane, what is the curve traced out by a point acted on only by gravity, which starts at A and reaches B in the shortest time</a:t>
            </a:r>
            <a:r>
              <a:rPr lang="en-US" i="1" dirty="0" smtClean="0"/>
              <a:t>.”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" name="Picture 9" descr="Screen Shot 2014-03-27 at 7.23.5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5556" y="3584222"/>
            <a:ext cx="4783666" cy="2207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1059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007202"/>
          </a:xfrm>
        </p:spPr>
        <p:txBody>
          <a:bodyPr/>
          <a:lstStyle/>
          <a:p>
            <a:r>
              <a:rPr lang="en-US" dirty="0" smtClean="0"/>
              <a:t>Some of the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4608688"/>
          </a:xfrm>
        </p:spPr>
        <p:txBody>
          <a:bodyPr/>
          <a:lstStyle/>
          <a:p>
            <a:r>
              <a:rPr lang="en-US" dirty="0" smtClean="0"/>
              <a:t>Newton: </a:t>
            </a:r>
            <a:r>
              <a:rPr lang="en-US" i="1" dirty="0" smtClean="0"/>
              <a:t>Had received the problem at 4 p.m. and worked on it until he finished it 4 a.m. the next morning only taking 12 hours to solve the problem</a:t>
            </a:r>
          </a:p>
          <a:p>
            <a:endParaRPr lang="en-US" i="1" dirty="0" smtClean="0"/>
          </a:p>
          <a:p>
            <a:pPr marL="0" indent="0">
              <a:buNone/>
            </a:pPr>
            <a:endParaRPr lang="en-US" i="1" dirty="0"/>
          </a:p>
          <a:p>
            <a:r>
              <a:rPr lang="en-US" dirty="0" err="1" smtClean="0"/>
              <a:t>Jakob</a:t>
            </a:r>
            <a:r>
              <a:rPr lang="en-US" dirty="0" smtClean="0"/>
              <a:t> Bernoulli:  in attempt to outdo his brother he created a harder version of the problem which then became later known as the calculus of variations</a:t>
            </a:r>
          </a:p>
        </p:txBody>
      </p:sp>
    </p:spTree>
    <p:extLst>
      <p:ext uri="{BB962C8B-B14F-4D97-AF65-F5344CB8AC3E}">
        <p14:creationId xmlns:p14="http://schemas.microsoft.com/office/powerpoint/2010/main" val="3259241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Bernoulli showed that the solution to be one cycle of an upside down cycloid.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They found the slope of the curve by using calculus and optimal control.</a:t>
            </a:r>
          </a:p>
          <a:p>
            <a:endParaRPr lang="en-US" dirty="0"/>
          </a:p>
          <a:p>
            <a:r>
              <a:rPr lang="en-US" dirty="0" smtClean="0"/>
              <a:t>Optimal Control: </a:t>
            </a:r>
            <a:r>
              <a:rPr lang="en-US" dirty="0"/>
              <a:t>A</a:t>
            </a:r>
            <a:r>
              <a:rPr lang="en-US" dirty="0" smtClean="0"/>
              <a:t> mathematical optimization method for dealing with dynamical systems(I.e. a swinging pendulum, water flowing in a pipe, a ball rolling down a curb.)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2409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</a:t>
            </a:r>
            <a:r>
              <a:rPr lang="en-US" dirty="0" smtClean="0"/>
              <a:t>pside</a:t>
            </a:r>
            <a:br>
              <a:rPr lang="en-US" dirty="0" smtClean="0"/>
            </a:br>
            <a:r>
              <a:rPr lang="en-US" dirty="0" smtClean="0"/>
              <a:t> down Cycloid</a:t>
            </a:r>
            <a:endParaRPr lang="en-US" dirty="0"/>
          </a:p>
        </p:txBody>
      </p:sp>
      <p:pic>
        <p:nvPicPr>
          <p:cNvPr id="4" name="The_Cycloid.mp4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001889" y="1444532"/>
            <a:ext cx="6956777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6270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segment of a cycloid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10" name="Picture 9" descr="Screen Shot 2014-03-27 at 7.23.5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231" y="1600200"/>
            <a:ext cx="7542658" cy="3898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4571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1347</TotalTime>
  <Words>312</Words>
  <Application>Microsoft Macintosh PowerPoint</Application>
  <PresentationFormat>On-screen Show (4:3)</PresentationFormat>
  <Paragraphs>43</Paragraphs>
  <Slides>10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Breeze</vt:lpstr>
      <vt:lpstr>Brachistochrone</vt:lpstr>
      <vt:lpstr>Greek Words</vt:lpstr>
      <vt:lpstr>Brachistochrone</vt:lpstr>
      <vt:lpstr>Johan Bernouli</vt:lpstr>
      <vt:lpstr>Johann Bernoulli </vt:lpstr>
      <vt:lpstr>Some of the solutions</vt:lpstr>
      <vt:lpstr>Solution</vt:lpstr>
      <vt:lpstr>Upside  down Cycloid</vt:lpstr>
      <vt:lpstr>One segment of a cycloid</vt:lpstr>
      <vt:lpstr>Work Cited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Brachistochrone</dc:title>
  <dc:creator>Winona State</dc:creator>
  <cp:lastModifiedBy>Winona State</cp:lastModifiedBy>
  <cp:revision>31</cp:revision>
  <dcterms:created xsi:type="dcterms:W3CDTF">2014-03-27T00:50:30Z</dcterms:created>
  <dcterms:modified xsi:type="dcterms:W3CDTF">2014-04-07T19:47:56Z</dcterms:modified>
</cp:coreProperties>
</file>