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9" r:id="rId3"/>
    <p:sldId id="261" r:id="rId4"/>
    <p:sldId id="265" r:id="rId5"/>
    <p:sldId id="273" r:id="rId6"/>
    <p:sldId id="266" r:id="rId7"/>
    <p:sldId id="267" r:id="rId8"/>
    <p:sldId id="269" r:id="rId9"/>
    <p:sldId id="279" r:id="rId10"/>
    <p:sldId id="275" r:id="rId11"/>
    <p:sldId id="26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03" autoAdjust="0"/>
  </p:normalViewPr>
  <p:slideViewPr>
    <p:cSldViewPr>
      <p:cViewPr varScale="1">
        <p:scale>
          <a:sx n="66" d="100"/>
          <a:sy n="66" d="100"/>
        </p:scale>
        <p:origin x="-23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B8E8E-BF38-4437-B980-F6AF1A02581C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D787D-ADA4-4D11-9AEC-88AB43C32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4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95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saved the prediction formulas from both models</a:t>
            </a:r>
            <a:r>
              <a:rPr lang="en-US" baseline="0" dirty="0" smtClean="0"/>
              <a:t> and compared them to the values that had been removed before I even began the analysis.  As you can see the predictions are very close, but the Seasonal Exponential Smoothing method seems to be best for this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3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baseline="0" dirty="0" smtClean="0">
                <a:solidFill>
                  <a:schemeClr val="bg1"/>
                </a:solidFill>
              </a:rPr>
              <a:t> then compared the mean absolute percent error and the mean absolute error values using the two formulas below as a guide.  We can see that the values are again very similar, but the Seasonal Exponential Smoothing model did produce smaller errors compared to Winters Method and the MA(3) model.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D787D-ADA4-4D11-9AEC-88AB43C324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28FE3B-9235-43BB-989B-6D459826947F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84E006FE-2260-4FFE-93DA-6B411E3202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200400"/>
            <a:ext cx="4343400" cy="182562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Source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:  Time Series Data Library</a:t>
            </a:r>
          </a:p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www.datamarket.com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600200"/>
            <a:ext cx="4343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Monthly Minneapolis public drunkenness intakes Jan.’66-Jul’78</a:t>
            </a:r>
          </a:p>
        </p:txBody>
      </p:sp>
      <p:pic>
        <p:nvPicPr>
          <p:cNvPr id="1036" name="Picture 12" descr="http://i.telegraph.co.uk/multimedia/archive/01531/handcuffs_1531555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8" y="1219200"/>
            <a:ext cx="4750857" cy="29744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5471" y="6137564"/>
            <a:ext cx="22860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0" dirty="0" smtClean="0"/>
              <a:t>Meghan Burke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579721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Forecast Predictions from the Exponential Smoothing Models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" y="2064327"/>
            <a:ext cx="7879496" cy="286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216287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Forecast Predictions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6764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Best Smoothing Model</a:t>
            </a:r>
          </a:p>
          <a:p>
            <a:pPr lvl="1"/>
            <a:r>
              <a:rPr lang="en-US" sz="2000" dirty="0" smtClean="0"/>
              <a:t>Seasonal Exponential Smoothing</a:t>
            </a:r>
            <a:endParaRPr lang="en-US" sz="2000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976919"/>
              </p:ext>
            </p:extLst>
          </p:nvPr>
        </p:nvGraphicFramePr>
        <p:xfrm>
          <a:off x="685800" y="19050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2112819"/>
                <a:gridCol w="20019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Seasonal</a:t>
                      </a:r>
                      <a:r>
                        <a:rPr lang="en-US" baseline="0" dirty="0" smtClean="0"/>
                        <a:t> Exponential Smoothing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14.13256252%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38.52444229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Winters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14.13256243%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38.52444203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ARIMA (0,0,3)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21.72210497%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60.33186319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18362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/>
              <a:t>E. Aaronson, C. Thomas </a:t>
            </a:r>
            <a:r>
              <a:rPr lang="en-US" dirty="0" err="1"/>
              <a:t>Dienes</a:t>
            </a:r>
            <a:r>
              <a:rPr lang="en-US" dirty="0"/>
              <a:t>, and Michael C. </a:t>
            </a:r>
            <a:r>
              <a:rPr lang="en-US" dirty="0" err="1"/>
              <a:t>Musheno,Changing</a:t>
            </a:r>
            <a:r>
              <a:rPr lang="en-US" dirty="0"/>
              <a:t> the Public Drunkenness Laws: The Impact of Decriminalization, 12Law &amp; </a:t>
            </a:r>
            <a:r>
              <a:rPr lang="en-US" dirty="0" err="1"/>
              <a:t>Soc'y</a:t>
            </a:r>
            <a:r>
              <a:rPr lang="en-US" dirty="0"/>
              <a:t> Rev.405 (1977),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Available </a:t>
            </a:r>
            <a:r>
              <a:rPr lang="en-US" dirty="0"/>
              <a:t>at: http://scholarship.law.berkeley.edu/facpubs/113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6320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Provide a descriptive analysis of this time series</a:t>
            </a:r>
          </a:p>
          <a:p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Develop the best models to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forecast future monthly Minneapolis public drunkenness 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intakes</a:t>
            </a:r>
          </a:p>
          <a:p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Understand the 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time series </a:t>
            </a:r>
            <a:r>
              <a:rPr lang="en-US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structure</a:t>
            </a: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77075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Initial Time Series Plot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2106"/>
            <a:ext cx="6781800" cy="31521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905000" y="2514600"/>
            <a:ext cx="2971800" cy="1295400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471555" y="3429000"/>
            <a:ext cx="3276600" cy="1096242"/>
          </a:xfrm>
          <a:prstGeom prst="ellipse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0296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Series Comparison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4876563" cy="2295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4800600" cy="2231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307068"/>
            <a:ext cx="83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3766066"/>
            <a:ext cx="129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Adjusted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2514600" y="2438400"/>
            <a:ext cx="2590800" cy="1219200"/>
          </a:xfrm>
          <a:prstGeom prst="ellipse">
            <a:avLst/>
          </a:prstGeom>
          <a:noFill/>
          <a:ln w="38100" cmpd="sng">
            <a:solidFill>
              <a:schemeClr val="bg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41909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/>
          <p:nvPr/>
        </p:nvCxnSpPr>
        <p:spPr>
          <a:xfrm>
            <a:off x="5105400" y="2971800"/>
            <a:ext cx="1371600" cy="1143000"/>
          </a:xfrm>
          <a:prstGeom prst="curvedConnector3">
            <a:avLst>
              <a:gd name="adj1" fmla="val 99096"/>
            </a:avLst>
          </a:prstGeom>
          <a:ln w="57150" cmpd="sng">
            <a:solidFill>
              <a:schemeClr val="bg2">
                <a:lumMod val="60000"/>
                <a:lumOff val="40000"/>
              </a:schemeClr>
            </a:solidFill>
            <a:tailEnd type="arrow"/>
          </a:ln>
          <a:effectLst>
            <a:outerShdw blurRad="38100" dist="25400" dir="5400000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6280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Series Comparison</a:t>
            </a:r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8" y="2057400"/>
            <a:ext cx="4420605" cy="3320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2057400"/>
            <a:ext cx="4479238" cy="3320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2" y="16880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72846" y="1680957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Adjusted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0589505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004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Best Smoothing Models:</a:t>
            </a:r>
            <a:endParaRPr lang="en-US" sz="2800" dirty="0" smtClean="0"/>
          </a:p>
          <a:p>
            <a:pPr lvl="1"/>
            <a:r>
              <a:rPr lang="en-US" sz="2000" dirty="0" smtClean="0"/>
              <a:t>Seasonal Exponential Smoothing</a:t>
            </a:r>
          </a:p>
          <a:p>
            <a:pPr lvl="1"/>
            <a:r>
              <a:rPr lang="en-US" sz="2000" dirty="0" smtClean="0"/>
              <a:t>Winters Method</a:t>
            </a:r>
          </a:p>
          <a:p>
            <a:pPr lvl="1"/>
            <a:r>
              <a:rPr lang="en-US" sz="2000" dirty="0" smtClean="0"/>
              <a:t>ARIMA (0, 0, 1)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914400" y="1981200"/>
            <a:ext cx="7407846" cy="457200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506946" cy="120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37172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Seasonal Exponential Smoothing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26" y="1828800"/>
            <a:ext cx="4114800" cy="3800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830" y="1828800"/>
            <a:ext cx="5261170" cy="388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60581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Winters Method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3975386" cy="3663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05000"/>
            <a:ext cx="5257800" cy="3893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77046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ARIMA (0,0,3)</a:t>
            </a:r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" y="1600200"/>
            <a:ext cx="4114800" cy="3800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362" y="1600200"/>
            <a:ext cx="5338638" cy="3948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777742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5550</TotalTime>
  <Words>277</Words>
  <Application>Microsoft Macintosh PowerPoint</Application>
  <PresentationFormat>On-screen Show (4:3)</PresentationFormat>
  <Paragraphs>54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Monthly Minneapolis public drunkenness intakes Jan.’66-Jul’78</vt:lpstr>
      <vt:lpstr>Goals</vt:lpstr>
      <vt:lpstr>Initial Time Series Plot</vt:lpstr>
      <vt:lpstr>Time Series Comparison</vt:lpstr>
      <vt:lpstr>Time Series Comparison</vt:lpstr>
      <vt:lpstr>Model Comparisons</vt:lpstr>
      <vt:lpstr>Seasonal Exponential Smoothing</vt:lpstr>
      <vt:lpstr>Winters Method</vt:lpstr>
      <vt:lpstr>ARIMA (0,0,3)</vt:lpstr>
      <vt:lpstr>Forecast Predictions from the Exponential Smoothing Models</vt:lpstr>
      <vt:lpstr>Comparing Forecast Predictions</vt:lpstr>
      <vt:lpstr>Citation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Minneapolis public drunkenness intakes Jan.’66-Jul’78</dc:title>
  <dc:creator>setup</dc:creator>
  <cp:lastModifiedBy>local_admin</cp:lastModifiedBy>
  <cp:revision>41</cp:revision>
  <dcterms:created xsi:type="dcterms:W3CDTF">2013-05-02T20:32:17Z</dcterms:created>
  <dcterms:modified xsi:type="dcterms:W3CDTF">2014-04-07T17:43:34Z</dcterms:modified>
</cp:coreProperties>
</file>