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3336-7C8D-4940-8FA4-77DBDBF20A1E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7875B59-52EC-430F-9513-D1117AE5AA8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3336-7C8D-4940-8FA4-77DBDBF20A1E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5B59-52EC-430F-9513-D1117AE5AA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3336-7C8D-4940-8FA4-77DBDBF20A1E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5B59-52EC-430F-9513-D1117AE5AA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3336-7C8D-4940-8FA4-77DBDBF20A1E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5B59-52EC-430F-9513-D1117AE5AA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3336-7C8D-4940-8FA4-77DBDBF20A1E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5B59-52EC-430F-9513-D1117AE5AA8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3336-7C8D-4940-8FA4-77DBDBF20A1E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5B59-52EC-430F-9513-D1117AE5AA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3336-7C8D-4940-8FA4-77DBDBF20A1E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5B59-52EC-430F-9513-D1117AE5AA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3336-7C8D-4940-8FA4-77DBDBF20A1E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5B59-52EC-430F-9513-D1117AE5AA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3336-7C8D-4940-8FA4-77DBDBF20A1E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5B59-52EC-430F-9513-D1117AE5AA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3336-7C8D-4940-8FA4-77DBDBF20A1E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5B59-52EC-430F-9513-D1117AE5AA8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3336-7C8D-4940-8FA4-77DBDBF20A1E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5B59-52EC-430F-9513-D1117AE5AA8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F6E3336-7C8D-4940-8FA4-77DBDBF20A1E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7875B59-52EC-430F-9513-D1117AE5AA8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Steven Christiansen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Effects of Competition on Aggression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710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Competition is a large part of everyday life</a:t>
            </a:r>
          </a:p>
          <a:p>
            <a:r>
              <a:rPr lang="en-US" dirty="0" smtClean="0"/>
              <a:t>How does competition affect us?</a:t>
            </a:r>
          </a:p>
          <a:p>
            <a:pPr lvl="1"/>
            <a:r>
              <a:rPr lang="en-US" dirty="0" smtClean="0"/>
              <a:t>Many studies have shown that competition leads to aggressive behavior</a:t>
            </a:r>
          </a:p>
          <a:p>
            <a:pPr lvl="2"/>
            <a:r>
              <a:rPr lang="en-US" dirty="0" smtClean="0"/>
              <a:t>Why?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9594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Previous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Frustration-Aggression Hypothesis</a:t>
            </a:r>
          </a:p>
          <a:p>
            <a:pPr lvl="1"/>
            <a:r>
              <a:rPr lang="en-US" dirty="0" smtClean="0"/>
              <a:t>John Dollard, Neil Miller (1939)</a:t>
            </a:r>
          </a:p>
          <a:p>
            <a:pPr lvl="1"/>
            <a:r>
              <a:rPr lang="en-US" dirty="0" smtClean="0"/>
              <a:t>Frustration—something that keeps people away from their goals</a:t>
            </a:r>
          </a:p>
          <a:p>
            <a:pPr lvl="3"/>
            <a:r>
              <a:rPr lang="en-US" dirty="0" smtClean="0"/>
              <a:t>Frustrations cause aggression</a:t>
            </a:r>
          </a:p>
          <a:p>
            <a:pPr lvl="3"/>
            <a:r>
              <a:rPr lang="en-US" dirty="0" smtClean="0"/>
              <a:t>Competition is a frustration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758" y="4343400"/>
            <a:ext cx="1726634" cy="2464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0" y="4343400"/>
            <a:ext cx="1726634" cy="2464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8061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Counterempathy</a:t>
            </a:r>
            <a:endParaRPr lang="en-US" dirty="0" smtClean="0"/>
          </a:p>
          <a:p>
            <a:pPr lvl="1"/>
            <a:r>
              <a:rPr lang="en-US" dirty="0" smtClean="0"/>
              <a:t>John </a:t>
            </a:r>
            <a:r>
              <a:rPr lang="en-US" dirty="0" err="1" smtClean="0"/>
              <a:t>Lanzetta</a:t>
            </a:r>
            <a:r>
              <a:rPr lang="en-US" dirty="0" smtClean="0"/>
              <a:t>, Basil </a:t>
            </a:r>
            <a:r>
              <a:rPr lang="en-US" dirty="0" err="1" smtClean="0"/>
              <a:t>Englis</a:t>
            </a:r>
            <a:r>
              <a:rPr lang="en-US" dirty="0" smtClean="0"/>
              <a:t> (1989)</a:t>
            </a:r>
          </a:p>
          <a:p>
            <a:pPr lvl="2"/>
            <a:r>
              <a:rPr lang="en-US" dirty="0" smtClean="0"/>
              <a:t>Studied people playing games and found that players developed </a:t>
            </a:r>
            <a:r>
              <a:rPr lang="en-US" dirty="0" err="1" smtClean="0"/>
              <a:t>counterempathic</a:t>
            </a:r>
            <a:r>
              <a:rPr lang="en-US" dirty="0" smtClean="0"/>
              <a:t> emotions towards each other</a:t>
            </a:r>
          </a:p>
          <a:p>
            <a:pPr lvl="3"/>
            <a:r>
              <a:rPr lang="en-US" dirty="0" smtClean="0"/>
              <a:t>i.e. players felt good when winning and bad when losing</a:t>
            </a:r>
          </a:p>
          <a:p>
            <a:r>
              <a:rPr lang="en-US" dirty="0" smtClean="0"/>
              <a:t>Both theories help explain how competition can lead to aggressive behavior</a:t>
            </a:r>
          </a:p>
        </p:txBody>
      </p:sp>
    </p:spTree>
    <p:extLst>
      <p:ext uri="{BB962C8B-B14F-4D97-AF65-F5344CB8AC3E}">
        <p14:creationId xmlns:p14="http://schemas.microsoft.com/office/powerpoint/2010/main" val="608755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who play a game competitively will behave more aggressively than people who do not</a:t>
            </a:r>
          </a:p>
          <a:p>
            <a:r>
              <a:rPr lang="en-US" dirty="0" smtClean="0"/>
              <a:t>The outcomes of the game will affect behavior as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0570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350</TotalTime>
  <Words>133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Apothecary</vt:lpstr>
      <vt:lpstr>Effects of Competition on Aggression</vt:lpstr>
      <vt:lpstr>Introduction</vt:lpstr>
      <vt:lpstr>Previous Theory</vt:lpstr>
      <vt:lpstr>Theory</vt:lpstr>
      <vt:lpstr>Hypothesis</vt:lpstr>
    </vt:vector>
  </TitlesOfParts>
  <Company>WSU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setup</dc:creator>
  <cp:lastModifiedBy>setup</cp:lastModifiedBy>
  <cp:revision>10</cp:revision>
  <dcterms:created xsi:type="dcterms:W3CDTF">2014-03-31T19:56:14Z</dcterms:created>
  <dcterms:modified xsi:type="dcterms:W3CDTF">2014-04-07T17:16:11Z</dcterms:modified>
</cp:coreProperties>
</file>