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3A3B4-C7F7-D64A-BCAA-52342F070FC5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526284-6AB6-AA42-9B3F-635E287E5870}">
      <dgm:prSet/>
      <dgm:spPr/>
      <dgm:t>
        <a:bodyPr/>
        <a:lstStyle/>
        <a:p>
          <a:r>
            <a:rPr lang="en-US" dirty="0" smtClean="0"/>
            <a:t>(85/101)</a:t>
          </a:r>
          <a:endParaRPr lang="en-US" dirty="0"/>
        </a:p>
      </dgm:t>
    </dgm:pt>
    <dgm:pt modelId="{0787BBF9-CE6C-9C47-BDF8-D0CFEF56DDCD}" type="parTrans" cxnId="{4A77A073-B114-6447-8AF5-E9AC3E92611E}">
      <dgm:prSet/>
      <dgm:spPr/>
      <dgm:t>
        <a:bodyPr/>
        <a:lstStyle/>
        <a:p>
          <a:endParaRPr lang="en-US"/>
        </a:p>
      </dgm:t>
    </dgm:pt>
    <dgm:pt modelId="{A941FAE5-2B9C-E14A-AB29-5AC972C2EEBB}" type="sibTrans" cxnId="{4A77A073-B114-6447-8AF5-E9AC3E92611E}">
      <dgm:prSet/>
      <dgm:spPr/>
      <dgm:t>
        <a:bodyPr/>
        <a:lstStyle/>
        <a:p>
          <a:endParaRPr lang="en-US"/>
        </a:p>
      </dgm:t>
    </dgm:pt>
    <dgm:pt modelId="{CA25AF80-0EBC-584C-B9D0-8C473F4710C5}">
      <dgm:prSet/>
      <dgm:spPr/>
      <dgm:t>
        <a:bodyPr/>
        <a:lstStyle/>
        <a:p>
          <a:r>
            <a:rPr lang="en-US" dirty="0" smtClean="0"/>
            <a:t>(17/101)*(5/101)</a:t>
          </a:r>
          <a:endParaRPr lang="en-US" dirty="0"/>
        </a:p>
      </dgm:t>
    </dgm:pt>
    <dgm:pt modelId="{4DE4650D-E052-1F46-9127-F60F1014BCC1}" type="parTrans" cxnId="{507083C4-693C-E448-8CC8-C0BB486B74D8}">
      <dgm:prSet/>
      <dgm:spPr/>
      <dgm:t>
        <a:bodyPr/>
        <a:lstStyle/>
        <a:p>
          <a:endParaRPr lang="en-US"/>
        </a:p>
      </dgm:t>
    </dgm:pt>
    <dgm:pt modelId="{1FD0DFB6-14B6-CA43-8653-6064F595E091}" type="sibTrans" cxnId="{507083C4-693C-E448-8CC8-C0BB486B74D8}">
      <dgm:prSet/>
      <dgm:spPr/>
      <dgm:t>
        <a:bodyPr/>
        <a:lstStyle/>
        <a:p>
          <a:endParaRPr lang="en-US"/>
        </a:p>
      </dgm:t>
    </dgm:pt>
    <dgm:pt modelId="{A831191D-DE6C-DE45-B9B3-4A6B11CFC76F}">
      <dgm:prSet/>
      <dgm:spPr/>
      <dgm:t>
        <a:bodyPr/>
        <a:lstStyle/>
        <a:p>
          <a:r>
            <a:rPr lang="en-US" dirty="0" smtClean="0"/>
            <a:t>(101/17)*(101/5)</a:t>
          </a:r>
          <a:endParaRPr lang="en-US" dirty="0"/>
        </a:p>
      </dgm:t>
    </dgm:pt>
    <dgm:pt modelId="{1B1F995B-B59D-C749-BC16-946ACE4950BC}" type="parTrans" cxnId="{9BBDF0CA-DBF5-AD4A-BDA0-026E4C8ACE02}">
      <dgm:prSet/>
      <dgm:spPr/>
      <dgm:t>
        <a:bodyPr/>
        <a:lstStyle/>
        <a:p>
          <a:endParaRPr lang="en-US"/>
        </a:p>
      </dgm:t>
    </dgm:pt>
    <dgm:pt modelId="{12863ECF-80BF-6449-B399-961ED856213B}" type="sibTrans" cxnId="{9BBDF0CA-DBF5-AD4A-BDA0-026E4C8ACE02}">
      <dgm:prSet/>
      <dgm:spPr/>
      <dgm:t>
        <a:bodyPr/>
        <a:lstStyle/>
        <a:p>
          <a:endParaRPr lang="en-US"/>
        </a:p>
      </dgm:t>
    </dgm:pt>
    <dgm:pt modelId="{F704C5E5-8421-2C49-AD8A-3CB2D35796EA}">
      <dgm:prSet/>
      <dgm:spPr/>
      <dgm:t>
        <a:bodyPr/>
        <a:lstStyle/>
        <a:p>
          <a:r>
            <a:rPr lang="en-US" dirty="0" smtClean="0"/>
            <a:t>((2/17))^4*((1/5)=1)</a:t>
          </a:r>
          <a:endParaRPr lang="en-US" dirty="0"/>
        </a:p>
      </dgm:t>
    </dgm:pt>
    <dgm:pt modelId="{0E15E99E-77CC-E140-A963-6B93496F8FCE}" type="parTrans" cxnId="{B88CE7CB-8BE1-B646-8A9D-A60879BCF2E8}">
      <dgm:prSet/>
      <dgm:spPr/>
      <dgm:t>
        <a:bodyPr/>
        <a:lstStyle/>
        <a:p>
          <a:endParaRPr lang="en-US"/>
        </a:p>
      </dgm:t>
    </dgm:pt>
    <dgm:pt modelId="{A0E1E161-8B07-C749-9657-FE28473E9854}" type="sibTrans" cxnId="{B88CE7CB-8BE1-B646-8A9D-A60879BCF2E8}">
      <dgm:prSet/>
      <dgm:spPr/>
      <dgm:t>
        <a:bodyPr/>
        <a:lstStyle/>
        <a:p>
          <a:endParaRPr lang="en-US"/>
        </a:p>
      </dgm:t>
    </dgm:pt>
    <dgm:pt modelId="{8090EC12-5635-CD4D-8011-A59E2F599171}">
      <dgm:prSet/>
      <dgm:spPr/>
      <dgm:t>
        <a:bodyPr/>
        <a:lstStyle/>
        <a:p>
          <a:r>
            <a:rPr lang="en-US" dirty="0" smtClean="0"/>
            <a:t>(1)^4*(1)=1</a:t>
          </a:r>
          <a:endParaRPr lang="en-US" dirty="0"/>
        </a:p>
      </dgm:t>
    </dgm:pt>
    <dgm:pt modelId="{A22DB3C5-75B2-E34C-8FC2-4C4888C3C212}" type="parTrans" cxnId="{8118E9D3-F5F9-4243-8D79-917823DAE005}">
      <dgm:prSet/>
      <dgm:spPr/>
      <dgm:t>
        <a:bodyPr/>
        <a:lstStyle/>
        <a:p>
          <a:endParaRPr lang="en-US"/>
        </a:p>
      </dgm:t>
    </dgm:pt>
    <dgm:pt modelId="{5A71539E-2C31-3B44-9030-EFDFFEEDE93D}" type="sibTrans" cxnId="{8118E9D3-F5F9-4243-8D79-917823DAE005}">
      <dgm:prSet/>
      <dgm:spPr/>
      <dgm:t>
        <a:bodyPr/>
        <a:lstStyle/>
        <a:p>
          <a:endParaRPr lang="en-US"/>
        </a:p>
      </dgm:t>
    </dgm:pt>
    <dgm:pt modelId="{E629593C-B808-BA49-910E-AA9F57ACCCF7}" type="pres">
      <dgm:prSet presAssocID="{1D93A3B4-C7F7-D64A-BCAA-52342F070FC5}" presName="Name0" presStyleCnt="0">
        <dgm:presLayoutVars>
          <dgm:dir/>
          <dgm:animLvl val="lvl"/>
          <dgm:resizeHandles val="exact"/>
        </dgm:presLayoutVars>
      </dgm:prSet>
      <dgm:spPr/>
    </dgm:pt>
    <dgm:pt modelId="{F4E7F357-969F-4044-9ADA-3FC5286FA5CA}" type="pres">
      <dgm:prSet presAssocID="{8090EC12-5635-CD4D-8011-A59E2F599171}" presName="boxAndChildren" presStyleCnt="0"/>
      <dgm:spPr/>
    </dgm:pt>
    <dgm:pt modelId="{A97650F9-3C50-F342-B26F-5F3B20A6698B}" type="pres">
      <dgm:prSet presAssocID="{8090EC12-5635-CD4D-8011-A59E2F599171}" presName="parentTextBox" presStyleLbl="node1" presStyleIdx="0" presStyleCnt="5"/>
      <dgm:spPr/>
    </dgm:pt>
    <dgm:pt modelId="{A032B0BD-82F0-8947-8ABF-888DD0633B57}" type="pres">
      <dgm:prSet presAssocID="{A0E1E161-8B07-C749-9657-FE28473E9854}" presName="sp" presStyleCnt="0"/>
      <dgm:spPr/>
    </dgm:pt>
    <dgm:pt modelId="{D9217E53-AED9-C045-9780-7EC35F986D7B}" type="pres">
      <dgm:prSet presAssocID="{F704C5E5-8421-2C49-AD8A-3CB2D35796EA}" presName="arrowAndChildren" presStyleCnt="0"/>
      <dgm:spPr/>
    </dgm:pt>
    <dgm:pt modelId="{ADBBB5AF-5834-F748-A04F-7F4C411CA8AD}" type="pres">
      <dgm:prSet presAssocID="{F704C5E5-8421-2C49-AD8A-3CB2D35796EA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166D7A8F-6BB8-6C47-B14B-BE7C0AFD7645}" type="pres">
      <dgm:prSet presAssocID="{12863ECF-80BF-6449-B399-961ED856213B}" presName="sp" presStyleCnt="0"/>
      <dgm:spPr/>
    </dgm:pt>
    <dgm:pt modelId="{DD6D310F-6D85-054E-99A4-4FC81D38E42F}" type="pres">
      <dgm:prSet presAssocID="{A831191D-DE6C-DE45-B9B3-4A6B11CFC76F}" presName="arrowAndChildren" presStyleCnt="0"/>
      <dgm:spPr/>
    </dgm:pt>
    <dgm:pt modelId="{4C2F232D-A31D-8F45-B1C6-BFEC4BD53A90}" type="pres">
      <dgm:prSet presAssocID="{A831191D-DE6C-DE45-B9B3-4A6B11CFC76F}" presName="parentTextArrow" presStyleLbl="node1" presStyleIdx="2" presStyleCnt="5"/>
      <dgm:spPr/>
    </dgm:pt>
    <dgm:pt modelId="{7F83A8A3-B5CF-274B-BC29-AEC43AC50728}" type="pres">
      <dgm:prSet presAssocID="{1FD0DFB6-14B6-CA43-8653-6064F595E091}" presName="sp" presStyleCnt="0"/>
      <dgm:spPr/>
    </dgm:pt>
    <dgm:pt modelId="{6D705A48-65AA-824B-95DB-574A54AEB93A}" type="pres">
      <dgm:prSet presAssocID="{CA25AF80-0EBC-584C-B9D0-8C473F4710C5}" presName="arrowAndChildren" presStyleCnt="0"/>
      <dgm:spPr/>
    </dgm:pt>
    <dgm:pt modelId="{4D6848F4-6E7B-B143-8CFA-310C9751D2DA}" type="pres">
      <dgm:prSet presAssocID="{CA25AF80-0EBC-584C-B9D0-8C473F4710C5}" presName="parentTextArrow" presStyleLbl="node1" presStyleIdx="3" presStyleCnt="5"/>
      <dgm:spPr/>
    </dgm:pt>
    <dgm:pt modelId="{B66C36FC-F21A-674D-812A-9941C1160FBE}" type="pres">
      <dgm:prSet presAssocID="{A941FAE5-2B9C-E14A-AB29-5AC972C2EEBB}" presName="sp" presStyleCnt="0"/>
      <dgm:spPr/>
    </dgm:pt>
    <dgm:pt modelId="{5AAB85DA-5DDC-754C-A42A-4A4D6EFF82D6}" type="pres">
      <dgm:prSet presAssocID="{13526284-6AB6-AA42-9B3F-635E287E5870}" presName="arrowAndChildren" presStyleCnt="0"/>
      <dgm:spPr/>
    </dgm:pt>
    <dgm:pt modelId="{4488063F-07A0-624B-87AB-12E1D733C6F4}" type="pres">
      <dgm:prSet presAssocID="{13526284-6AB6-AA42-9B3F-635E287E5870}" presName="parentTextArrow" presStyleLbl="node1" presStyleIdx="4" presStyleCnt="5"/>
      <dgm:spPr/>
    </dgm:pt>
  </dgm:ptLst>
  <dgm:cxnLst>
    <dgm:cxn modelId="{4A77A073-B114-6447-8AF5-E9AC3E92611E}" srcId="{1D93A3B4-C7F7-D64A-BCAA-52342F070FC5}" destId="{13526284-6AB6-AA42-9B3F-635E287E5870}" srcOrd="0" destOrd="0" parTransId="{0787BBF9-CE6C-9C47-BDF8-D0CFEF56DDCD}" sibTransId="{A941FAE5-2B9C-E14A-AB29-5AC972C2EEBB}"/>
    <dgm:cxn modelId="{DCA88FC2-4CCA-8A4C-A87F-4DA726AC7801}" type="presOf" srcId="{1D93A3B4-C7F7-D64A-BCAA-52342F070FC5}" destId="{E629593C-B808-BA49-910E-AA9F57ACCCF7}" srcOrd="0" destOrd="0" presId="urn:microsoft.com/office/officeart/2005/8/layout/process4"/>
    <dgm:cxn modelId="{B7EB024B-617A-5C4F-8D17-F1EEC276E774}" type="presOf" srcId="{A831191D-DE6C-DE45-B9B3-4A6B11CFC76F}" destId="{4C2F232D-A31D-8F45-B1C6-BFEC4BD53A90}" srcOrd="0" destOrd="0" presId="urn:microsoft.com/office/officeart/2005/8/layout/process4"/>
    <dgm:cxn modelId="{72452C0C-B2FC-EB46-9DEB-B7B28B377E57}" type="presOf" srcId="{8090EC12-5635-CD4D-8011-A59E2F599171}" destId="{A97650F9-3C50-F342-B26F-5F3B20A6698B}" srcOrd="0" destOrd="0" presId="urn:microsoft.com/office/officeart/2005/8/layout/process4"/>
    <dgm:cxn modelId="{CF92FDE4-9CF0-6049-92C4-0C6285A7FA94}" type="presOf" srcId="{F704C5E5-8421-2C49-AD8A-3CB2D35796EA}" destId="{ADBBB5AF-5834-F748-A04F-7F4C411CA8AD}" srcOrd="0" destOrd="0" presId="urn:microsoft.com/office/officeart/2005/8/layout/process4"/>
    <dgm:cxn modelId="{507083C4-693C-E448-8CC8-C0BB486B74D8}" srcId="{1D93A3B4-C7F7-D64A-BCAA-52342F070FC5}" destId="{CA25AF80-0EBC-584C-B9D0-8C473F4710C5}" srcOrd="1" destOrd="0" parTransId="{4DE4650D-E052-1F46-9127-F60F1014BCC1}" sibTransId="{1FD0DFB6-14B6-CA43-8653-6064F595E091}"/>
    <dgm:cxn modelId="{E3F83B2B-01BB-4945-AE3C-C7D3E2C890E1}" type="presOf" srcId="{CA25AF80-0EBC-584C-B9D0-8C473F4710C5}" destId="{4D6848F4-6E7B-B143-8CFA-310C9751D2DA}" srcOrd="0" destOrd="0" presId="urn:microsoft.com/office/officeart/2005/8/layout/process4"/>
    <dgm:cxn modelId="{B88CE7CB-8BE1-B646-8A9D-A60879BCF2E8}" srcId="{1D93A3B4-C7F7-D64A-BCAA-52342F070FC5}" destId="{F704C5E5-8421-2C49-AD8A-3CB2D35796EA}" srcOrd="3" destOrd="0" parTransId="{0E15E99E-77CC-E140-A963-6B93496F8FCE}" sibTransId="{A0E1E161-8B07-C749-9657-FE28473E9854}"/>
    <dgm:cxn modelId="{8118E9D3-F5F9-4243-8D79-917823DAE005}" srcId="{1D93A3B4-C7F7-D64A-BCAA-52342F070FC5}" destId="{8090EC12-5635-CD4D-8011-A59E2F599171}" srcOrd="4" destOrd="0" parTransId="{A22DB3C5-75B2-E34C-8FC2-4C4888C3C212}" sibTransId="{5A71539E-2C31-3B44-9030-EFDFFEEDE93D}"/>
    <dgm:cxn modelId="{059CBFF5-351C-A841-9750-177D86F36579}" type="presOf" srcId="{13526284-6AB6-AA42-9B3F-635E287E5870}" destId="{4488063F-07A0-624B-87AB-12E1D733C6F4}" srcOrd="0" destOrd="0" presId="urn:microsoft.com/office/officeart/2005/8/layout/process4"/>
    <dgm:cxn modelId="{9BBDF0CA-DBF5-AD4A-BDA0-026E4C8ACE02}" srcId="{1D93A3B4-C7F7-D64A-BCAA-52342F070FC5}" destId="{A831191D-DE6C-DE45-B9B3-4A6B11CFC76F}" srcOrd="2" destOrd="0" parTransId="{1B1F995B-B59D-C749-BC16-946ACE4950BC}" sibTransId="{12863ECF-80BF-6449-B399-961ED856213B}"/>
    <dgm:cxn modelId="{20C17477-EAAC-F147-9838-966384672E0A}" type="presParOf" srcId="{E629593C-B808-BA49-910E-AA9F57ACCCF7}" destId="{F4E7F357-969F-4044-9ADA-3FC5286FA5CA}" srcOrd="0" destOrd="0" presId="urn:microsoft.com/office/officeart/2005/8/layout/process4"/>
    <dgm:cxn modelId="{36019647-14B4-7046-8017-97F706D71A5B}" type="presParOf" srcId="{F4E7F357-969F-4044-9ADA-3FC5286FA5CA}" destId="{A97650F9-3C50-F342-B26F-5F3B20A6698B}" srcOrd="0" destOrd="0" presId="urn:microsoft.com/office/officeart/2005/8/layout/process4"/>
    <dgm:cxn modelId="{C0A86CBD-BE22-4C4C-9A68-74F9AEA4E63F}" type="presParOf" srcId="{E629593C-B808-BA49-910E-AA9F57ACCCF7}" destId="{A032B0BD-82F0-8947-8ABF-888DD0633B57}" srcOrd="1" destOrd="0" presId="urn:microsoft.com/office/officeart/2005/8/layout/process4"/>
    <dgm:cxn modelId="{62E39850-C5B1-684E-905F-08693860072D}" type="presParOf" srcId="{E629593C-B808-BA49-910E-AA9F57ACCCF7}" destId="{D9217E53-AED9-C045-9780-7EC35F986D7B}" srcOrd="2" destOrd="0" presId="urn:microsoft.com/office/officeart/2005/8/layout/process4"/>
    <dgm:cxn modelId="{7B84C43A-A02D-AA46-A1DC-1653AD826818}" type="presParOf" srcId="{D9217E53-AED9-C045-9780-7EC35F986D7B}" destId="{ADBBB5AF-5834-F748-A04F-7F4C411CA8AD}" srcOrd="0" destOrd="0" presId="urn:microsoft.com/office/officeart/2005/8/layout/process4"/>
    <dgm:cxn modelId="{06D3B6E1-7AC8-F448-AC7F-B66B6E5A5897}" type="presParOf" srcId="{E629593C-B808-BA49-910E-AA9F57ACCCF7}" destId="{166D7A8F-6BB8-6C47-B14B-BE7C0AFD7645}" srcOrd="3" destOrd="0" presId="urn:microsoft.com/office/officeart/2005/8/layout/process4"/>
    <dgm:cxn modelId="{B843AEF9-C5FF-0943-89C3-DBAFB5A57A57}" type="presParOf" srcId="{E629593C-B808-BA49-910E-AA9F57ACCCF7}" destId="{DD6D310F-6D85-054E-99A4-4FC81D38E42F}" srcOrd="4" destOrd="0" presId="urn:microsoft.com/office/officeart/2005/8/layout/process4"/>
    <dgm:cxn modelId="{D155B207-CD93-1942-94F6-352258F43AC8}" type="presParOf" srcId="{DD6D310F-6D85-054E-99A4-4FC81D38E42F}" destId="{4C2F232D-A31D-8F45-B1C6-BFEC4BD53A90}" srcOrd="0" destOrd="0" presId="urn:microsoft.com/office/officeart/2005/8/layout/process4"/>
    <dgm:cxn modelId="{9C08EA03-AE92-5540-B463-DBE76465A136}" type="presParOf" srcId="{E629593C-B808-BA49-910E-AA9F57ACCCF7}" destId="{7F83A8A3-B5CF-274B-BC29-AEC43AC50728}" srcOrd="5" destOrd="0" presId="urn:microsoft.com/office/officeart/2005/8/layout/process4"/>
    <dgm:cxn modelId="{2C3BF994-11C8-A14B-AAB3-573C5ABD8EC7}" type="presParOf" srcId="{E629593C-B808-BA49-910E-AA9F57ACCCF7}" destId="{6D705A48-65AA-824B-95DB-574A54AEB93A}" srcOrd="6" destOrd="0" presId="urn:microsoft.com/office/officeart/2005/8/layout/process4"/>
    <dgm:cxn modelId="{D2E8BC35-D749-B84E-B1B2-19AF32B6B4F8}" type="presParOf" srcId="{6D705A48-65AA-824B-95DB-574A54AEB93A}" destId="{4D6848F4-6E7B-B143-8CFA-310C9751D2DA}" srcOrd="0" destOrd="0" presId="urn:microsoft.com/office/officeart/2005/8/layout/process4"/>
    <dgm:cxn modelId="{960EEFB6-467C-6D49-B5A7-A27761C4AEF7}" type="presParOf" srcId="{E629593C-B808-BA49-910E-AA9F57ACCCF7}" destId="{B66C36FC-F21A-674D-812A-9941C1160FBE}" srcOrd="7" destOrd="0" presId="urn:microsoft.com/office/officeart/2005/8/layout/process4"/>
    <dgm:cxn modelId="{4F58ABEB-2CF6-1A46-8E43-0929D13BD3DB}" type="presParOf" srcId="{E629593C-B808-BA49-910E-AA9F57ACCCF7}" destId="{5AAB85DA-5DDC-754C-A42A-4A4D6EFF82D6}" srcOrd="8" destOrd="0" presId="urn:microsoft.com/office/officeart/2005/8/layout/process4"/>
    <dgm:cxn modelId="{307AF3E8-6043-B14C-A007-0DE472AEB9E8}" type="presParOf" srcId="{5AAB85DA-5DDC-754C-A42A-4A4D6EFF82D6}" destId="{4488063F-07A0-624B-87AB-12E1D733C6F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650F9-3C50-F342-B26F-5F3B20A6698B}">
      <dsp:nvSpPr>
        <dsp:cNvPr id="0" name=""/>
        <dsp:cNvSpPr/>
      </dsp:nvSpPr>
      <dsp:spPr>
        <a:xfrm>
          <a:off x="0" y="4052166"/>
          <a:ext cx="8229600" cy="664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(1)^4*(1)=1</a:t>
          </a:r>
          <a:endParaRPr lang="en-US" sz="2300" kern="1200" dirty="0"/>
        </a:p>
      </dsp:txBody>
      <dsp:txXfrm>
        <a:off x="0" y="4052166"/>
        <a:ext cx="8229600" cy="664791"/>
      </dsp:txXfrm>
    </dsp:sp>
    <dsp:sp modelId="{ADBBB5AF-5834-F748-A04F-7F4C411CA8AD}">
      <dsp:nvSpPr>
        <dsp:cNvPr id="0" name=""/>
        <dsp:cNvSpPr/>
      </dsp:nvSpPr>
      <dsp:spPr>
        <a:xfrm rot="10800000">
          <a:off x="0" y="3039688"/>
          <a:ext cx="8229600" cy="10224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((2/17))^4*((1/5)=1)</a:t>
          </a:r>
          <a:endParaRPr lang="en-US" sz="2300" kern="1200" dirty="0"/>
        </a:p>
      </dsp:txBody>
      <dsp:txXfrm rot="10800000">
        <a:off x="0" y="3039688"/>
        <a:ext cx="8229600" cy="664357"/>
      </dsp:txXfrm>
    </dsp:sp>
    <dsp:sp modelId="{4C2F232D-A31D-8F45-B1C6-BFEC4BD53A90}">
      <dsp:nvSpPr>
        <dsp:cNvPr id="0" name=""/>
        <dsp:cNvSpPr/>
      </dsp:nvSpPr>
      <dsp:spPr>
        <a:xfrm rot="10800000">
          <a:off x="0" y="2027211"/>
          <a:ext cx="8229600" cy="10224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(101/17)*(101/5)</a:t>
          </a:r>
          <a:endParaRPr lang="en-US" sz="2300" kern="1200" dirty="0"/>
        </a:p>
      </dsp:txBody>
      <dsp:txXfrm rot="10800000">
        <a:off x="0" y="2027211"/>
        <a:ext cx="8229600" cy="664357"/>
      </dsp:txXfrm>
    </dsp:sp>
    <dsp:sp modelId="{4D6848F4-6E7B-B143-8CFA-310C9751D2DA}">
      <dsp:nvSpPr>
        <dsp:cNvPr id="0" name=""/>
        <dsp:cNvSpPr/>
      </dsp:nvSpPr>
      <dsp:spPr>
        <a:xfrm rot="10800000">
          <a:off x="0" y="1014733"/>
          <a:ext cx="8229600" cy="10224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(17/101)*(5/101)</a:t>
          </a:r>
          <a:endParaRPr lang="en-US" sz="2300" kern="1200" dirty="0"/>
        </a:p>
      </dsp:txBody>
      <dsp:txXfrm rot="10800000">
        <a:off x="0" y="1014733"/>
        <a:ext cx="8229600" cy="664357"/>
      </dsp:txXfrm>
    </dsp:sp>
    <dsp:sp modelId="{4488063F-07A0-624B-87AB-12E1D733C6F4}">
      <dsp:nvSpPr>
        <dsp:cNvPr id="0" name=""/>
        <dsp:cNvSpPr/>
      </dsp:nvSpPr>
      <dsp:spPr>
        <a:xfrm rot="10800000">
          <a:off x="0" y="2255"/>
          <a:ext cx="8229600" cy="102244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(85/101)</a:t>
          </a:r>
          <a:endParaRPr lang="en-US" sz="2300" kern="1200" dirty="0"/>
        </a:p>
      </dsp:txBody>
      <dsp:txXfrm rot="10800000">
        <a:off x="0" y="2255"/>
        <a:ext cx="8229600" cy="664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13DE46-6B20-3F4F-A7E0-6746140535E9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ACCAD0-98D9-7D4E-A8A9-52661879DA8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Jarek Esswein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Theory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quadratic law of reciprocity to compute the following Legendre symbol</a:t>
            </a:r>
          </a:p>
          <a:p>
            <a:endParaRPr lang="en-US" dirty="0"/>
          </a:p>
          <a:p>
            <a:r>
              <a:rPr lang="en-US" dirty="0" smtClean="0"/>
              <a:t>(85/101)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1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Legendre symbol/ Law of Quadratic Reciprocity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(-1/p)</a:t>
            </a:r>
          </a:p>
          <a:p>
            <a:pPr lvl="1"/>
            <a:r>
              <a:rPr lang="en-US" dirty="0" smtClean="0"/>
              <a:t>1 if p=1 (mod 4)	(QR)</a:t>
            </a:r>
          </a:p>
          <a:p>
            <a:pPr lvl="1"/>
            <a:r>
              <a:rPr lang="en-US" dirty="0" smtClean="0"/>
              <a:t>-1 if p=-1 (mod 4)	(NR)</a:t>
            </a:r>
          </a:p>
          <a:p>
            <a:r>
              <a:rPr lang="en-US" dirty="0" smtClean="0"/>
              <a:t>(2/p)</a:t>
            </a:r>
          </a:p>
          <a:p>
            <a:pPr lvl="1"/>
            <a:r>
              <a:rPr lang="en-US" dirty="0" smtClean="0"/>
              <a:t>1 if p=1 or 7 (mod 8)	(QR)</a:t>
            </a:r>
          </a:p>
          <a:p>
            <a:pPr lvl="1"/>
            <a:r>
              <a:rPr lang="en-US" dirty="0" smtClean="0"/>
              <a:t>-1 if p=3 or 5 (mod 8)	(NR)</a:t>
            </a:r>
          </a:p>
          <a:p>
            <a:pPr marL="514350" indent="-457200"/>
            <a:r>
              <a:rPr lang="en-US" dirty="0" smtClean="0"/>
              <a:t>(q/p)</a:t>
            </a:r>
          </a:p>
          <a:p>
            <a:pPr marL="914400" lvl="1" indent="-457200"/>
            <a:r>
              <a:rPr lang="en-US" dirty="0" smtClean="0"/>
              <a:t>(p/q) if p or q= 1 (mod 4)</a:t>
            </a:r>
          </a:p>
          <a:p>
            <a:pPr marL="914400" lvl="1" indent="-457200"/>
            <a:r>
              <a:rPr lang="en-US" dirty="0" smtClean="0"/>
              <a:t>-(p/q) if p=q=3 (mod 4)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5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1003809"/>
              </p:ext>
            </p:extLst>
          </p:nvPr>
        </p:nvGraphicFramePr>
        <p:xfrm>
          <a:off x="411839" y="1585081"/>
          <a:ext cx="8229600" cy="4719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532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Legendre symbol of (85/101)=1</a:t>
            </a:r>
          </a:p>
          <a:p>
            <a:pPr lvl="1"/>
            <a:r>
              <a:rPr lang="en-US" dirty="0" smtClean="0"/>
              <a:t>Implies that 85 is a quadratic residue of 101 and x^2=85(mod 101) has a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96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331</TotalTime>
  <Words>140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Number Theory </vt:lpstr>
      <vt:lpstr>Problem</vt:lpstr>
      <vt:lpstr>Legendre symbol/ Law of Quadratic Reciprocity</vt:lpstr>
      <vt:lpstr>Solving the problem</vt:lpstr>
      <vt:lpstr>Answer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Theory </dc:title>
  <dc:creator>Jarek Esswein</dc:creator>
  <cp:lastModifiedBy>Jarek Esswein</cp:lastModifiedBy>
  <cp:revision>7</cp:revision>
  <dcterms:created xsi:type="dcterms:W3CDTF">2014-04-07T13:43:32Z</dcterms:created>
  <dcterms:modified xsi:type="dcterms:W3CDTF">2014-04-07T19:14:34Z</dcterms:modified>
</cp:coreProperties>
</file>