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C99-FC7E-44AE-BC36-5D7798C28A1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4CD-EA01-4A2F-9C81-11C24FE2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50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C99-FC7E-44AE-BC36-5D7798C28A1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4CD-EA01-4A2F-9C81-11C24FE2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2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C99-FC7E-44AE-BC36-5D7798C28A1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4CD-EA01-4A2F-9C81-11C24FE2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33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C99-FC7E-44AE-BC36-5D7798C28A1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4CD-EA01-4A2F-9C81-11C24FE2FE2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7922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C99-FC7E-44AE-BC36-5D7798C28A1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4CD-EA01-4A2F-9C81-11C24FE2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96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C99-FC7E-44AE-BC36-5D7798C28A1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4CD-EA01-4A2F-9C81-11C24FE2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89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C99-FC7E-44AE-BC36-5D7798C28A1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4CD-EA01-4A2F-9C81-11C24FE2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69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C99-FC7E-44AE-BC36-5D7798C28A1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4CD-EA01-4A2F-9C81-11C24FE2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12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C99-FC7E-44AE-BC36-5D7798C28A1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4CD-EA01-4A2F-9C81-11C24FE2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0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C99-FC7E-44AE-BC36-5D7798C28A1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4CD-EA01-4A2F-9C81-11C24FE2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7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C99-FC7E-44AE-BC36-5D7798C28A1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4CD-EA01-4A2F-9C81-11C24FE2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1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C99-FC7E-44AE-BC36-5D7798C28A1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4CD-EA01-4A2F-9C81-11C24FE2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3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C99-FC7E-44AE-BC36-5D7798C28A1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4CD-EA01-4A2F-9C81-11C24FE2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8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C99-FC7E-44AE-BC36-5D7798C28A1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4CD-EA01-4A2F-9C81-11C24FE2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C99-FC7E-44AE-BC36-5D7798C28A1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4CD-EA01-4A2F-9C81-11C24FE2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1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C99-FC7E-44AE-BC36-5D7798C28A1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4CD-EA01-4A2F-9C81-11C24FE2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0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C99-FC7E-44AE-BC36-5D7798C28A1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4CD-EA01-4A2F-9C81-11C24FE2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6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212DC99-FC7E-44AE-BC36-5D7798C28A1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1A4CD-EA01-4A2F-9C81-11C24FE2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02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Pathways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Jacob </a:t>
            </a:r>
            <a:r>
              <a:rPr lang="en-US" dirty="0" err="1" smtClean="0"/>
              <a:t>koza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00" b="97000" l="3571" r="97222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77663" y="2034257"/>
            <a:ext cx="4439265" cy="352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8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Adv. Calc. project</a:t>
            </a:r>
          </a:p>
          <a:p>
            <a:endParaRPr lang="en-US" dirty="0" smtClean="0"/>
          </a:p>
          <a:p>
            <a:r>
              <a:rPr lang="en-US" dirty="0" smtClean="0"/>
              <a:t>Trials and tribulations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Learning process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8" name="Picture 4" descr="http://upload.wikimedia.org/wikipedia/commons/5/5d/Konigsberg_brid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395" y="1853248"/>
            <a:ext cx="4288606" cy="337976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42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Applying graph theory</a:t>
            </a:r>
          </a:p>
          <a:p>
            <a:endParaRPr lang="en-US" dirty="0"/>
          </a:p>
          <a:p>
            <a:r>
              <a:rPr lang="en-US" dirty="0" err="1" smtClean="0"/>
              <a:t>Mathematica</a:t>
            </a:r>
            <a:r>
              <a:rPr lang="en-US" dirty="0" smtClean="0"/>
              <a:t> Coding</a:t>
            </a:r>
          </a:p>
          <a:p>
            <a:endParaRPr lang="en-US" dirty="0"/>
          </a:p>
          <a:p>
            <a:r>
              <a:rPr lang="en-US" dirty="0" smtClean="0"/>
              <a:t>Shortest path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757" y="2921185"/>
            <a:ext cx="5277587" cy="3458058"/>
          </a:xfrm>
          <a:prstGeom prst="rect">
            <a:avLst/>
          </a:prstGeom>
        </p:spPr>
      </p:pic>
      <p:sp>
        <p:nvSpPr>
          <p:cNvPr id="11" name="AutoShape 8" descr="data:image/jpeg;base64,/9j/4AAQSkZJRgABAQAAAQABAAD/2wCEAAkGBxQREhUUExMVFhUXFhcaGRgXGRgaGRsYFBgXFxkZHh4YHSggGRolHxcXJDEhJSorLi4uGh8zODMsNygtLisBCgoKDg0OGxAQGywkICYsLCwvLCwsLCwsLywsLCwsLCwsLDQsLCwsLCwsLCwsLCwsLCwsLCwsLCwsLCwsLCwsLP/AABEIAOYA2wMBEQACEQEDEQH/xAAcAAEAAgMBAQEAAAAAAAAAAAAABQYDBAcCAQj/xABCEAACAAMEBwUHAgMHBAMAAAABAgADEQQSITEFBiJBUWFxEzKBkaEHQlJicrHBI9EUQ4IkM5KisuHwFVPC8RdEY//EABsBAQACAwEBAAAAAAAAAAAAAAACAwEEBQYH/8QAOBEAAgECBAIIBgEEAQUBAAAAAAECAxEEEiExQVEFE2FxgZHB8CIyobHR4RQGI0LxUiQzQ3KCFf/aAAwDAQACEQMRAD8A7jACAEAIAQAgBACAEAIAQAgBACANPSFuEoyhvmTQg8VZvspiMpWsW0qTmpPkr/VL1NyJFQgBACAEAIAQAgBACAEAIAQAgBACAEAIAQAgBACAEAIAQAgBAFH100jd0jo2SD/NLt/V+mn3eNarL+5FHa6Po3wlep2W9X6F4jZOKIAQAgBACAEAIAQAgBACAEAIAQAgBACAMc2cFpeNLxoDuqch4/fDfGG7Eoxcr24GSMkRACAEAIAQAgBAHDNZNOidpdZ47kmfKReaynqT0JvnoRHNnUzVb8n9j22FwjpYB03vKLb75L/R3OOkeJEAIAQAgBACAEAIAQAgBACAEAIAQAgBAGC3WRZ0tpbjZYEGmBx3gjIjMHdGJJSVmWUqkqc1OO6K3q5rAyzmsNrP66f3bnATk3H66ZjfnFNOrrklv9zpYzBRdNYmh8j3X/F/gtcXnJEAIAQAgBAFZ9oOn/4OyMVNJsyqS+IJG039Ix604xRiKmSHadTojBfycQk18K1f48ftc4ZZUxTm59BT8GObHge1qu6k+1ep+hdWbb29lkvWpKAN9S7LeoMdanLNFM+f4yl1VeUe36MlImawgBACAEAfCYA17BbFnLfTFCTdbcwGF4cVrWh35jAgnEZJq6LKtKVOWWW/Ll39v223NmMlYgBACAEAIAQAgBACAEAUf2naB7aUs6XUTpZ2SMDhiMdxwz43eEauJp3WZbne6ExeSbpT+V+377yM1N9pSvSVbSFbITslP1j3Tzy6RCjiuE/M2OkOgWv7mG1X/Hj4c+7fvOko4IBBBBFQRiCDvjdPNNNOzPUDAgBAGO0z1lozuwVVBLMcgBiSYw3ZXZKEJTkoxV2zgGuesZt1oaZiJa7MtTuUbz8zHE+A3Ryq1R1JXPf9HYSODoZXvu328vAjpZCtJ6Dzev7xFfMWyf8AavzZ1b2YaSwmWcn509Aw/wBJ8TG7hpbxPL9NUPlqrufoX6Ns4IgBACAPLuFBJIAAqScAAMyeAgZSbdkc7tmnW0vaRZLMStlGM6YKgzEU4qOCHLia8Aa6cqjqyyR24noqGDjgaDxVdXltFdvrbd+W50SVLCqFUAAAAAZADACNtK2h52UnJuT3Z6jJgQAgBACAEAIAQAgBACAMFukdpLZOIPnu9YjJXVi2jU6uopcjgWumi+xm9oookw48n3+efnHKqRs7nvsDXzRyvgeNWtc7TYTSW96XvlPivOm9T09YU606e2wxvRuHxes1aXNb/s6joD2m2O0ACaTZ34P3K8nGFOtI3oYmEt9DyuK6DxNF3h8S7N/L8XLjZ7QkxQyMrqcipBB8RGwmnsciUJRdpKz7THb7fLkIZk6YstBmzEAdMczyg5JK7M06U6kssFd9hxzXbXo25xJk1WzqamuDTCuIJG5RTBfE8BoVq2fRbHrejOjFh/7k9Zfb9lItSXWZeBPlu9IoWjOpK8o2PVsmglbpyVR5AQW9zMk3BRJzVzS8xLQk4HuGoUYA7mB41Bp4xmM3GSaKq+HjUoyhLj7ud70Zb0tEtZss1Vh4g7weBEdSMlJXR4StRnRm4T3RtRIqEAV/T+uFmslQz35g/lpQtXnuXxiqdaMDfw3R1evqlZc3t+zk+tGtto0gbhPZyc+zUmlPmObnrhyjRrV3I9V0d0VTpO61fFv05HS/ZroYWeyK5FJk7bPG77i9KY9WMbWFp5YXe7OD09i+uxLpx+WGi7+L89PAtsbJxBACAEAIAQAgBACAEAIAQAgDnGuOjFmdtKORNQeBO0p8CRGhVjq0ep6PrPLGXYcZnqVYq2DKSPEYERq2O/nvo3rwZ4lTiCKjI48xvEZst0RVSTvGW6NlnaS5uOy5UKkglTiDhyIhqtjLy1F8SuZi7zULO7OVOF5i2FKmleVT4RltvcjGEYaRVu4+WAjtFHJv9DRi2hlzSeUzaUH92/xy1/xKAD+IWuYzJPKzWtYAcjhh/hFPxAm2loSOjXCsqnAlCR1YjDyURhIVGtEWPROss6xv+iw2sWRhVTTfQEUPMERbCrKGxo4nA0sSvjW3Fbk5N9ptophKkg8TfI8rw+8WvFy5I0I9A0b6yl9PwVvSuulqtAPaTyqn3U2AeWziehJip1pz3Z0KfRmFw+0deb19+RBO2QA2jkOHM/tFbdkbkIOpKyJTQ2je0my5Izd1DHftHE+Aqf8A1EIxc5JGzWqxw9CU1tFN++9n6ARAAABQAUA5CO2fMG23dnqBgQAgBACAEAIAQAgBACAEAIAoOvUwrOIpUOgHAhiCBicKmgpWmO/KNOv8x6Loqzpp8n9Dl+tlhwSeVulsJg4ON/jQ48hxjVae536coNuG6Wz7CskxEuZuMwmSfmlYHnLY4H+ljT+oRK3EpzLM4nrRc67W9iA8uv0sJit6GErCmpXcWZZMns7QAfdZlJ44EA+NR5xi+licoXakjPI/VkKN8qcv+GYR+T6RlaFU/ik+xkfaDV2PFiB1Y/7xhbWLJaScvBG60i9MLnBFy53cPLCCehipG8+48tbCHFFvMwyrSgOXoPvGEr6lk5ZEordma0TidnfvpEGzYhGyzPc15eGKi85y4KOMSTVimVOTldG5YRdBmHE1oDxY/gfvFbd9TdjTUVkXiy6ezezX7chONxHbxpd/8o2MKr1Ecjp+pkwUkuLS9fQ7DHVPAiAEAIAQAgBACAEAIAQAgBAGK0SQ6lSSOBGYO4jnGJK6sTpzcJXOe6fczmdJhViBcJXI3a44b40JybdpHpcNTUIKdNab2KPb7aDLm2ec20Fa6x967iD9YIoRv8YrvwZ0Iws1KOxRi8YsXudtGZrDPuOGOIxVhxRsGHWnrSBFxvqt0e2Bls8utRhQ/EpxU+UYkuJZRnq4vh9jYab2hkv8REt/qlkAHxUr5Rlx0I06tpJc3bxPeirWJTNUEhwAQOINQfvEL6F6glPMYbMoLVb3cacxjj5QvZBwzST5GSZbe0YKuVcedMT4RlqyK4TUp2XP/Z6M2hITF2zI3DcBGOBY2nNv33G5ZLAxDY7qu24Abhy+8RfYWRlbWW796dxlRQqVApewA304nmYgzbpr4jHPbujILkBvP7xi5ZlS+K5f/ZKP7U944mS3htphG5g/nfcec/qS/wDFj/7L7M6xHSPEiAEAIAQAgBACAPLoGBBAIOYOUDKbTuiB0jo60ytuyTSRvlTDeH9JbEdK+IimUJrWD8Do0cRh6nw4iP8A9LTzSIiTry6ErPkUYZ0JWnVWrTzipYhrSSN2XQ8JLNSnp5/Uk5Gt8pxgjHoRE1iFyNaXRNRf5I+zdaRTZlEnmwH2Bh1/YYXRb4y+hXbRrqZ2xeErddyJruvb68qExW67kbkejIUXd6++RETXCuDWl7CnEjI9aCnlFM1xN6g7/CY7foqVaBV0DU3jvDx3jkaiK0XXsyqaY1MYVazm8PgJofAnA+MZuWKb2ZU7TZnltR1ZG4MKffOJC+t0z1fLDjdHpX7CvrEGi9SRl0a96q/MrgfNLOPmpPlEnoiiDUpXXNeafqjDZ2PaMNwJ9BWMSSyouo1JOrJPZM2LaSk2cN1MP66H94ZVZGOulmmuS+r9s+2GRTAAlyMhiQD+TGJtssw0Ywd5PZe/MtGh9WHVQz7AOJLd49Bu8Yw1fcrVaMPhjqbun7suWslBS+RXjdGJJ5k0iLLcO2553wK/b7ZcPE5KPuYjlubfWqKsYbE9XW93jWg3AARixaqmqzbv6Fs1V02ljtUuY7AKaq+83X30GOBofCLKE8k03saXSeFeKw0qcfm3Xevyrnb5M1XUMpDKRUEGoIORBGYjrp31R87lFxbjJWaPcZIiAEAIAQAgBACAEAVvXDVn+LS/Ka5aFGw3utTG4/EcDmtcN4NVWkprtOhgcdLDytLWL3XqvepyAW4K7S54ezTlJBZMgw+JO6euBPExoPR2Z6pLNFSpu6fv39jJarbbEUus4TZQ/mSwrAfUCt5D184aiKpSdmrPkzzNrMRWBF4qMSAQagEqwyKnhGCTXBkKTecNLa7OQ/3TsSKqf5bHd8p8CYla5W24b7c/yXprWUTtFHuhipwwzI5GkVXsZUVNWZjtytMl/wARZGNfeTMNTPZ3OOWflEmr6oqUsjyT9/o0bHpL+Jl/qykIrvxDUzwIwiOY2IUrifqlZmIZAyVB7pwIOBBDV9OETzFFmnvsRD6kFGBSeK3gBeUjPdgcYXWxJN3ujLL9n73iTPUVvVohPeFN5ES4FTqvNddv1JGXqvI7RVdnmMqqGNboJUYYDGu1XPeIi2r2LIOeS/cbf/VbHZarKQFq43FzPNjn5mMOaRFUZzd39T1Z7aZ36ri6vuJXvEe8eIFcPPhEb8S1U7PLEq+l7SWnsTkg/FaevpEVqb8VljoQcsmaxY5cOPLpE3ZIhTUqkrxXv8BwFN4mrcBgB4xC7exf1cYO8nd/Q+2WaCakivDIeERqRaLsLVpybu9fexa9Xdbp1iH6c2qVxRtpK/8AiehETpValPY1ukMDhMVrNa81v57PxuXvQ3tSSYP1bO6/MhDA86NQjzMbkcav8keerf01O2alNPsat9r+hYrNrtYn/m3fqVh+KRcsTTfE5tToTGw/wv3NG4ustkP/ANmV4sB94l11PmjXfRuLX/jl5GGfrfYUztUr+lr3+msYeIpr/JE4dE42W1KXirfcwWTXOzz2K2dZ08jPs5ZoOrPdUeJjEcRGWkbssq9D16KzV3GC7Zeiu34In5TsQCVungSKjyqIuVzmSUU7J3MkZIiAEAIA537WdVO2lG1yl/VlD9QD35Y3/UufSvARrYindZkdvofG9XPqZ7Pbsf7+5y7QsmYGExWZAMiDQkcOkaSPSVEnoyVtLrQlmK77wph1BwI8jzjJBppaFYt1iZrzoyzVOJKZivxIdpftziVinOn+C66vT79jllqnZZSehK4npEJE6a1smYNEo1mYsJlaihWmyeBNd4ipSymxOgqm5saSlt2RnytsCpZR3lOZwGY39MaRLK5aoj10aV4TWq25M8aLt6WmQkqbh21QrDCk1dw4E0JHMc4nFcDVqy0VTwZo6LSdKZknOxKuFF4kjdtCvGoiE3rY28PH+25PiSmtU2eBKmSZjBHorBaYMcQa0rjiOoHGLJPS5p0oJzyP3zPFl0gkkrfbCtxmPxvtEk8Mqnd4RXHc26q+DTmfdKaGR5xmLjQVmIuJJzFOZ3j94y1qVU52jr4EdYLU02a5YXbqhQuV0Vyp4RBl9JWK9bp47V672YngFBIqfKJ5botVZRdn77yMnWssaDLcv5P7RNQSRRLE1Jyt9Pz+DKsnDaYKOJ/AziF9dC+UUo/E7e+B7Vpad1bx4tl5fvB5mYj1VNaLz/B9LFjUmv46cIiXLV3ZsWW0TMlBPICv2jLihGvU2N0zJo7zKnqfIRGyLlOb4IyaPsUy1TBLkq85z5AcTuUcyYzGm5OyRCri6dCGepOy7PevgdT1b9mcmWA9qPav8AJEsctxfxoOUbtPBxWstTy2N/qStUvGgsq58fwvv2l7s1nSWoSWqooyVQAB4CNxJJWR52pUnUlmm23zZljJAQAgBACAPhFcDlAHA9aXfR9smyDVpdb0vK8EfFQLwYGmK4jdnHNqLJJo9rg5rEUIz48e9fnc1H0skwUH8NM+ScnZNXrjLPmIwuwlPR2ldfVEbarb2bCthlqdzKSviGGHkYkmVSpt/LqXTVi0lpCuFCklsBiMyD1iDetzPV2WVm0Us9rLy1os1agrUqTTeCN3MZRjLGQ66rR3d0Vyy/2O0ES5pRsL8i0bIcbqOKqeTCv3EZSaMScaivc+6zaMlrJLSzcV3VwvwPhWlMhmcMM6YZRlKzuW0aUqkHT8TBa5rT5Lur3p0oo7jCry1IIYAb6imHAcYxBZnmZbiH1S6qPK/bp7uSer9oLvNkP/AHfakqa4gsL90cccfEwWtokZxcL1V7v+mRVu0O8sCVMYf3juX3FKd/lnlxwjEtHYsovrIXfP2iR0Ja54NJdn/s/xP+meb1bOvCkSirFNV5neTt75bkjPtiTCaKrUwLitByvYXjyFRziLaJ04zWzt75HOtIISz7LUvHujE4nyiSLZaK9m+7cwyAwGEsp4Enz/AGjEu+5KhJ2do5fv5n1LGx2qeLYAecM3Am6Wud/XgAktTtTLx4IK+poIz8VtEVXpJ3lK7M15T3RQcSan9vSK2bkGnqjLMtD/ABGnAYfaMqxCopp76EvqlqvO0hNuy9lFpfmEbKg/djuEW06bm9DQxeNp4WF5avguf6O8au6vybDKEuStPiY4s54sd/TIbo6MKagrI8disXUxM89R+HBdxKxM1hACAEAIAQAgBAHF/bNKV7dKAZQ3YLer9b08c40cT86PU9CNqhK+1/RFFewS1O2wB4OHX0KxQro6kssndnicwUAJMlDgAW38gsSSuVVKiirJHQ9E2WZLkS0VULKu1Q02ji1ABlUmIyu9iEMq/wC435fshrToKZ2hmUYOWLVVqEEmuG+KvjRuL+O1voedKaSWddlWysu6dma0k0qcNqoFQeINOPKxKctGa7/j0nmprN2P0/dzB/DzbHPltdV5Di6JqGsshsgQMqmnLHAxhUnFXuSeNjVap5bJ/TuM022yFm9vLk1KNdmdmQsxbxu0dO7MlsPe/OVqdo67GpKDnVyr5k+G/f3fY+aQlSjccifdMzYWWFBvjK89dkgcBXf0ojbc6VRSdqdldb8u+3Ikl05KZgJsy4zgiW4AYKVJDCpBGe+lMDlE1rds1qiUVFU9U76a67EZP0LOcmY0yZakHdxIryAbBRzUHlEXeXcTpqnTfKXbw8fzY86InTCzrNUpS7dSl0AY4AfmIya4FtKM9XLz3XmU+3EpPmjawmPmxpixIoBF71ijUpvLN778W/ojylqZjShp/wA8Yg4JLc2qeIlOVsrS5m7LmzkAukqB8SinqIimuJdKM94uxuy7fNpttI/qu/g/iM9yI7fPJHo2xN4kn6ZRPqSIw0+JOEov5Tc0Bo1rdPWRJlqCcWYjBUFLzEA8xhXEkCJQp53ZFOKxiw1Nzl5c3yO/aF0TKsklZMlbqr5k72J3sY6kYqKsjwlevOvNznu/djeiRSIAQAgBACAEAIA0tMaUl2WS86a11EFTxPADiScAIxKSirsso0pVZqEN2fmfWHTD2y0TJ8zN2rT4VGCqOgAEcycnJ3Z7fD0o0Kapx4GlJmzgKIXu/CAWXyxEZTK5xbd2/Isup+hGmTO3nJdVO4KAXmHvUG4ffpBkMzehZdMzpgAWVUNmWBAoBzJzMUybWxs0YJ/N5GfR2m9gpa+zIyvDGv1ClPEeUTVVbSKamBnfNSv75GrpHRMyUWmSntIkgXroeW4pmaXixK8qGJO62RCEoSVpzV+5/gjLFrIRLe6gErG88wLtE7gJarVjEHKT0L44ekvibenh+fsZLZZ5byFtCX02heDMkoruqQZTX/d3GtRElGPHgVurV1VO15cba/U1HZZKX5QJV2utLIqGzdqAsvxMQcCNqgG7HbwJpNLJpnvfTt3Wul3Ztrjr3HiQshlqhC3KooYrVb5vAVbZqailcMszEEnLU2JShSWW6T2uuF9bcbX7jSE1rPMJu2lWJqWM4KG50CENE3Nc/oUKhNv5Fbndv1X2JF9PTGIV2Cg5BqO54HIBRzI6ViN20Sy04Ssnr2ae/MrunaidfoDfFcQKVGBH2iUdUJtxmasu2VwukHgrun5IiVrGOsc9Fvyu1+jJKEsnHtlPMo49aGMOxKmpp6J+aZnNnlnKaD1Vh9qxC9tjZazL4kff4JgMKEcj+9IN3MRioqyOyexvRAl2Rp5G3OcivBJZKAf4gx8o38LG0b8zynTldyr9Xwivq9ftY6BGycQQAgBACAEAIAQBqaU0lKs0pps5wiKKkn7DeSdwGJjDkkrssp0pVJKEFds/P+vmu0zSM3AXJCH9NDQ45X23Fj6DDiToVKjm+w9XgsHHCwu/me79EVldIuvdIHRVH2EVm3dNXJnVvQs22vfmPM7EHEljtEe6v5O6JXsa1S1zpVkskhv0lwKKNgMQAMhgN3/N8RtGTsYlOrSipJaPZ2MWl9HrJlmYkpZgHeBrULxGdaRGcFFXSuW4XESqzySm4327+RXiJEzvWVhzExh9yIqTjyOjKnVjoqifgWPQU39LspF4UBumYagCoBAOZpXCv+0XwldWicrE0sk89XxS9eRBWwSEcyTOZJiGmxKrSoBwwbjmKRCyTs2bkZVJxU4wTT2u/wDR4tRWzWSbV3my3mBmmEYi7dCjHffHTCkZS0tHUjKS61SqvK0tu++vkQt2UZiSiWF2WhIJJIE1haA5339ukRlKSspbMuoUqLcpUtZLh3aL63d+007MqlnExVF8FWC1oy1wBw2XG45dN+HLZxv4klRveNZxbel4vXxXG3Pcxdq8kBV2wpwViSlBvpXfEU03eRKpCUIKNJe/UyMkmbiQZMzP40J6jaB6gxK6WzKXCU9Zx15qyFvls0s0usRiCKMp8sRXwMIOz1M1U5R03IRZgPu06E09YsaIwlpqbiSK0KTJf0tsN5ts+RjCSZKVScX2e+JltCz073aIOOIU9CuBhtuZ/wC58rt4mC+T3iT1JP3iL3LYXSsztfsb0iJliaTXakzGw+WZtg+ZceEb+GleFuR5Ppyi44hT4SX1Wn4L9GycUQAgBACAEAIArutmuVm0ev6jXppFVlKQXPAn4V5nwrFc6kYbm3hcFVxD+Fac+BwfWzWyfpGZemtRAdiWvcX92+Y+mUaU6jm9T1GFwlPDxtHfiyBCE5AnpELo2Msnsrln1Y1Oe0EPOBSVw95+nBeflxGSirUy6F4t8zsVEuSFWgoKUoo4ADfFc5NaInhqUZfFPb7/AKIWR+g4mXzeBr1rmDvNYoXwu9zpz/vQdO2hcrXYjNG1MYLndUAeZNaxuON92efpVlT+WKb5sotnllkE2dW4e6gwLngPl5xppaXkekqTUZdXS34vl+yZ1Xmzb86aVBoiqig0RRUnE5AC6OcX0m9WcvpCFNKEG7att7tlYn6VM1mmBaB3zGDTXOSjguVTmBTfEd3qbMWoRSWi4fl9n3Je3Te0mT7DmiWdVqBs9spvsRzvOMPki5/CrI5sL1ZOrLZu/ht9iImWhTpG6mN56k/IihJY8QoPSnExC2Z5vBG0pdTHqlvZyl38F4fcjrbKlzH7RRRrgmAcUcf+JqDwpwOEJJxjZbfYvpSp1aqcvmWz/wCSa+5u2ieu3KZA3ZBMB3rvZreI4kGpofQmMuCTRCGIk4y0vZu6fFX38CNNjAF+W15OIrgeDDNT18zGJSlsyNOnTbzR8jwszaFSfOMJFkppSsalvs91qjJvvwiyLuiuSysxS+EZZKGmhtWOe8s1R2TkpIB8Mj4xhyZlUot3aNl7be76S253bp80p6xgsaUdmTepOsQsNqWZtCU2xNFb2wfeGAxU0O/Co3xZSnklc0sfhf5NFxW61Xf+z9BS5gYBlIIIBBGIIOII5R0zxLTTsz1AwIAQAgCK0pp1JOASbOf4JKM5rwJGyn9REQlNI2KWGnU5Jc20l9fQqGlbfpm11Wz2cWSWfeYo02n9RAXwFecUynVl8sTp0cNgaWtWqm+Su19F6lZ/+K7UzF5p7RmNSWmCpPEmhJPjFDoVWdOPSmBirJvysj7O1BmyBUyJfUupP+Y1MQlRnHc2KXSWFqO0G/JklozV1VoXAcj3QNkfkxiMSuti29FojftDDus9PlXDzJxg+0qhzS8Wak6yS2FFvLzBx+0RcUbEK007uzI86ARmFHbEjOh3+EV9SuZtf/oTS1SJjSekM0QXtx4dCdw9T0i6c+COfh8P/nPQqOnLRNTFkJw7xpcA4ADLx8ooad9TqU5RStD9ksiGVYRLZj2s8XnO9VfPps0UDiTwMXXyxsaMYdfiHN/LH6v/AHq+zwIaw2MLM7WlewUuq4XUVMjjnQ0JO+mUVxbvobleMVH43a+n6Xhp2GPRltM+cAt6rFqsfpZifSIqLzF0qlNUm7aKyt4oxK6JaKFgWlNU7mpSuAO41GVd1YKLg78BKtCvFwStL3xIeXZj2QHvSCaHjLmfs3+qJOaaZRToOnUjfhdX7OBJ2pEM4lMHS6acVZVeo4jayzGeUYlFx22J0akarSlpJaX5razNC0Wbs2qmAapFN1c18PsREXK5ZGlkvHtMyypc3AURxhQnZbofdPI4RnuKb5tJIxPLum5MXkQd4/5kYypWYlTvGxonRrNMuSqvXLcRT4q5Hnkd0Xb7Gvmsvj0t70Nidoa0IKtJenEC8P8ALWIuLLoVoPZmpBE5dqPQgzEdNtjpnss1zEu7Y7Q1FJpJc7if5ZPD4fLhG1h6tvhZwuluj839+mteK9fz5nW43DzYgBACAEAIAQBrfwEutSgY8W2j/mrEMkd7F38ipaydl2afYzqoGQA6ROxU23ua9u0dKni7Nlo4+ZQfKuUYcU9ydOtUpu8JNdxQ9adQAiNNshYXQSZRJNQMdk515GtY1alCyvE7WD6UzyUK3Hj+SgyLXOTETXJ4E1HrWNU7soJ6WPlg1tmfzJQu7ruDeWR9IxoHSZP2bSEueuySQe8vvU3inPKsYI2dtNzX04J11pppniN4GQNMqD/m+ISTerNihKnC0IkbLqlhmvm9pmLLH0S6lvUMPKJr4YXKaidXEKPCKu/H2jS0Jsi0uMpdmmgH5pgCg+v2hBamMTK8UuF0vI27LKv2uyzqf3qY/Uqmv4HhGVukYatGUuz1RGaMnXxjhVbrjkwpeHKtDypFLST0N2nUc42e6Nm3WYmarCoYS5OW5llID9ozKTI06UNW+b+5sTJV5dqimteAJG/kTwy6ZRG1y1zsaBs43MvmIZZGM9LsM11qUNGXcDjTocxCzMXg9maglqHBa+BiKqaMK8DvoYlGdtyE4PdFz0e81FF4dqlBSYnepxYZN1U15RtI5kssnpo+R6NhFpJExJTgHBqsrU44CoO4iuB6isbNlqqRprS6fcmvuaVs1IU4y5jKeB2h+D94ZAsXzRXtIatWiVWsu+OKbXp3vSIuLRsRrwlxL57PfaH3bNbHxGyk5jwwCTCcjwY+PE7VGv8A4yOD0l0XvVorvXqvx5HVAaxtnnz7ACAEAIAQAgBACAEAcQ1ksXZ2mdLQZTGpyBxHoY5dRWk0j3WDmqlCE5ciHm6M2e9Q8t3nEbF0p3ehCJfsrK8skuWoGORHA8jwjN7lcoJK3Fl/sukVnSS4FcGDLntAYr/zjGCq1mRFulg3ZeaSU7NebfzX8WqOg5xXOXBcDcw1K6c5f5a/gxyZapKmqAP1CikfKlWPqViOZqJZKhGVVXWiV/F6GzoOWFMkbpcxz0UypjfesTpyuyjE01CEkuK9UV9bslLzGgHmTwHGK4pyZszlGnE05+mXmXDW4jh1NM1KUANc8ruHWNpU4panK/kVJySWi10PWgaPMaW63yZb5nMjcD0rjGYoxWk00kaM+zdkyuhN07UtxnT8MDgRxENUSSjNXaJNHZ1MyUaOorMljKm+Yg+HiBl0jFySg46Pwfoyz2HQwmyUckBnQE4YVIr4Hn/6g4JordeUJNci3aqaozVVWv8A6LHFCdocWQ0yPwkePG6lQduw5uM6RhdxS+JceHcy4ytX5ANblTxJNY2VSjyOTLHV3pcz/wDSpP8A21jPVx5EP5Vb/kzw+hpB/ljwJ/eMdVHkSWNrr/Ih9LaiWS0A3lNeO8eOfrEJYeLNql0tXhvZkfozQFu0dhZpq2mz/wDYmm6wH/5v7vQ4feMRhOG2qJ1sRhcVrNZJc1qvEtmjtICaMVeW4zlzBRh+GHzKSOcXKVzm1KTg901zW3vv1NyJFQgBACAEAIAQAgDkOuM2lptDVyJ/yqB+I5dZ/Gz3PRsP+mprs9SqybYypWccDQZUOPSKlLmb86Ud4mS1yhTEZYiJmuldmDQdpdJxl0IRxgdwcYg/cdaQ4Fc7ZtdiR0vZjKVSpwOB67vzFMo2NqnVcrrYxzRdsUl/fedMNTncWq06YAxKSWRFUKs3iJJPRJeZis1vWWjs2AuN5kFRTntGIw3si6u00m+DRU9JWgzGlucFKthuADkeeAjZUVFWOfKbnPM+02TZKSmXek0HkRMWlRyN1fOItltOmnJNcTe0SVvSp6gAypgSZ9L1VX8QSDzA4xLbUrlHO3F7629USS6Ho0+U+CdoWlfKTjX6SCARyrmIxJ8CVKm8udeXP3wMkvRq4EL2bqcCuBUjmM/zEbl+RW5omNBzTLPZuAAxwIwUMc6D3QT7uQJwwNFlGXA1sRRusy4fb9fb69ms8sKqqMgAPIUjppWR4mcs0m2ZIyREAIAQAgBACAEAIAQAgBACAPjsACTkMfKBlJt2RxjSMwzXdqYzGZugJrWORJ3bZ7+jHq4Rj/xSRFT9HozC9VtwG7yGJJjFi51HYkk1btMwC7Z5lOYu9O9SLFSm+BpSx2Hhe819/sR+lNC2mz7UyTMShFGI2a7sRUCMuEo7ojDEUartCSZv6SYPZy3IMOucUT2Nij8yNLS8ukqySt6yQT1mUJ+3rCpwQw3zTnzf2Kfpm19o1xe4h82yJ/A/3iyCyoxUbm9NjxaJP6Mnj+oP81fzErkI02k09/ySNhN+SQe8qXTzVSHQ+FCvisQm7mxh4OLSfP8A2vU8aLmCU9SKqwKuvxI2Y65EcwIhntubLwsZK8dHuu8t4aqIxatFoW+ILk3ipUngajdE3zNaCabjbjt38PMjRONpVgl5ZiVYKCf1Je8U+NaVpvHSI7rQtt1c7T+V6X5P8MnNU5geRQ4lWYY44HaGfX0iym7o0sbTlTq2OxSHvKp4gHzEdRbHhpq0mj3GSIgBACAEAIAQAgBACAEAIAQBB636QEqQUHemAqOh7x8sPERTXnljbmdLovDupWUuEdfwVzROprzdqcTLQ40HfI3DHBR69Iop4dvWR1MX0vCn8NLV8+H7Ljo3Q8mzikqWqn4s2PUnGNqNOMdkcGviq1Z/HK/Zw8jeiZrnmYgYEMAQRQg4gg5gwMptO6OT666GFmJky+44qg+EPe2edD6Ujl4iGWVlxPZdF4l1qWeW6vcq2stqO2y79kcly+1Iq3dzehHLFQKnKlQbNmnTSWpITFrKl8nmeoQ/vEb6FvV/3PBepc9SfZ5NtQE6azSZJyoNt1O8VwVeZBruG+Nmjh3NXeiOL0j0xTw0urprNJeS/L7PqXcezCwgUpNrxv4/anpGx/Ep9px1/UWMTv8AD5GjbvZqRLZLPaDQ5LNAPUXkAoD9MVywelovzN2h/UidRSrU/GP4f5KNpLQVpsLq02Wy3SCsxcVqMqMMuhoeUacqc6T1R6ShjcLjoNU5J9j38vwSdgtADdqmCTDtr8L8RyPoeoicWr3RqVqbcernvHZ81+V9u46xq9aL9nQ8Bd/w4D0pHTpO8EeHx1PJXkvHzJGLDUEAIAQAgBACAEAIAQAgBACAIqToy/O7eaKkYS1OSKMieLHPlFSheWaRuzxOSl1NLbi+b/H3JWLTSEAIAQBz72pCj2c7yJnoUp9zHPxu8fE9N/T7+Cou71OcaVlbDnp96ftGva0Tu0nmqIgllViu9jfVO9ky/ezbVP8Ai37WctZEthQHKY43c1GFeOA4xsYWjnd5bHI6d6S/ixVOk/ja8l+Xw8+R2cCOoeEEAIA8zJYYEMAQcCCKgjmDBq5mMnF3Tsyk6a1EUEzLJs170knYYfKT3Tyy3YRp1MKt4eR6PCdOyaVPFa8pcV3812795k1FtpR3s8yoOYBzDL3h5UPgYYeVm4Mh0zRU4Rrw1XHu4Mukbh54QAgBACAEAIAQAgBACAEAIAQAgBACAEAVXWSwdvbrEpFVUTZjdEMs+pujxjVrQzVYrvf2Ovgq/U4StJbuyXjf0Of65WDsXtCUwBqOjEMPQxq1o5W0ej6Mq9bGnMrmidGNaJySU70xqDkMy3QAE+Ea0YuclFHbxFeGHpSqz2S/0vF6H6C0Vo9LNJSTLFFRaDnxJ5k1J6x24QUIqKPmGIxE8RVlVnu/f0NuJFIgBACAEAQundDdoVnSqLPQgqdzU91v3impTv8AFHc6OCxvVp0qusHv2dqJOx2jtEDUIrmDmCMCp5g1EWxd1c0qtPq5uO/bzXB+JnjJWIAQAgBACAEAIAQAgBACAEAIAQAgBAGLsBfv+9du+BNT50HlGLa3J53ly8L3Od+1WzUYP8cunijD8MI0cYuJ6n+nKl1k5P7r9H32SaHwmWphjjLl9MC586DwMMFT3m+4z/U2M+XDR/8AZ+i9fFHSI3zyQgBACAEAIAQB8C0rzz+0DNz7AwIAQAgBACAEAIAQAgBACAEAIAQAgBACAKN7Wl/syNwenmP9o08b8h6P+mn/ANS12Fo1dsAs9mkygKXUWv1HFj4sSY2KUMkEjj46u6+InUfFvy4fQkYsNQQAgBACAEAIAQAgBACAEAIAQAgBACAEAIAQAgBACAEAIAQBXNdbD262dNxtUqv0i8W9AYorxzJLtR1eia/UzqT5Ql57L6lji85QgBACAEAIAQAgBACAEAIAQAgBACAEAIAQAgBACAEAIAQAgBAGOZJDFSfdN4dbpX7MYw1clGbimlx0+t/QyRkiIAQAgBACAEAIAQAgBACAEAIA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0" name="Picture 12" descr="https://encrypted-tbn1.gstatic.com/images?q=tbn:ANd9GcROaH2QEuK4iU2KdnPsUf4YJz8oNSuQQciTLCHQN4XenWwATO04N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4050" y="94229"/>
            <a:ext cx="2647950" cy="17240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67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30536" y="3058325"/>
            <a:ext cx="3848100" cy="3667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8636" y="321273"/>
            <a:ext cx="3810000" cy="26955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6111" y="1299730"/>
            <a:ext cx="426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Notice paths 18 and 19 are not used</a:t>
            </a:r>
            <a:endParaRPr lang="en-US" dirty="0"/>
          </a:p>
        </p:txBody>
      </p:sp>
      <p:pic>
        <p:nvPicPr>
          <p:cNvPr id="1026" name="Picture 2" descr="https://scontent-a-ord.xx.fbcdn.net/hphotos-ash3/v/t1.0-9/1924766_10203500491975639_8857162446809640955_n.jpg?oh=70fe55d745752f754053711e1773e6bc&amp;oe=539BB7F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7058" y="1729519"/>
            <a:ext cx="5174430" cy="505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7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Pathways</a:t>
            </a:r>
          </a:p>
          <a:p>
            <a:endParaRPr lang="en-US" dirty="0"/>
          </a:p>
          <a:p>
            <a:r>
              <a:rPr lang="en-US" dirty="0" smtClean="0"/>
              <a:t>Possible applet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3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</TotalTime>
  <Words>37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Pathways</vt:lpstr>
      <vt:lpstr>Graph theory</vt:lpstr>
      <vt:lpstr>College Paths</vt:lpstr>
      <vt:lpstr>Data</vt:lpstr>
      <vt:lpstr>Conclusion</vt:lpstr>
    </vt:vector>
  </TitlesOfParts>
  <Company>Winona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Pathways</dc:title>
  <dc:creator>Koza, Jacob M</dc:creator>
  <cp:lastModifiedBy>Koza, Jacob M</cp:lastModifiedBy>
  <cp:revision>5</cp:revision>
  <dcterms:created xsi:type="dcterms:W3CDTF">2014-03-31T19:29:32Z</dcterms:created>
  <dcterms:modified xsi:type="dcterms:W3CDTF">2014-04-07T19:20:51Z</dcterms:modified>
</cp:coreProperties>
</file>