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5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642C-71F8-4896-B71A-326D10D2A11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C5E8-CE3E-466D-B2C3-BD1E4857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i="1" u="sng" dirty="0" smtClean="0"/>
              <a:t>Data Analysis</a:t>
            </a:r>
            <a:endParaRPr lang="en-US" sz="66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280073" cy="3100098"/>
          </a:xfrm>
        </p:spPr>
        <p:txBody>
          <a:bodyPr>
            <a:normAutofit fontScale="85000" lnSpcReduction="10000"/>
          </a:bodyPr>
          <a:lstStyle/>
          <a:p>
            <a:r>
              <a:rPr lang="en-US" sz="4800" b="1" i="1" dirty="0"/>
              <a:t>ENDURA® High-Performance Corrosion-Resistant 57-Inch Tunnel </a:t>
            </a:r>
            <a:r>
              <a:rPr lang="en-US" sz="4800" b="1" i="1" dirty="0" smtClean="0"/>
              <a:t>Fan</a:t>
            </a:r>
          </a:p>
          <a:p>
            <a:endParaRPr lang="en-US" sz="4800" b="1" i="1" dirty="0"/>
          </a:p>
          <a:p>
            <a:r>
              <a:rPr lang="en-US" sz="4800" b="1" i="1" dirty="0" smtClean="0"/>
              <a:t>Raphael Mwangi.</a:t>
            </a:r>
          </a:p>
          <a:p>
            <a:endParaRPr lang="en-US" sz="4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5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Introduction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data analysis involves collecting and analyzing data from CPI Binani Inc.</a:t>
            </a:r>
          </a:p>
          <a:p>
            <a:r>
              <a:rPr lang="en-US" dirty="0" smtClean="0"/>
              <a:t>The program is called the Chore-Time shroud which the above named company molds thermoplastic fan shrouds for poultry farms.</a:t>
            </a:r>
          </a:p>
          <a:p>
            <a:r>
              <a:rPr lang="en-US" dirty="0" smtClean="0"/>
              <a:t>The shrouds are molded and must pass certain specifications before they are sent out to be sold.</a:t>
            </a:r>
          </a:p>
          <a:p>
            <a:r>
              <a:rPr lang="en-US" dirty="0" smtClean="0"/>
              <a:t>I will explain how we collect data and analyze the data to get the optimal specifications for a perfect shroud.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Visualization:</a:t>
            </a:r>
            <a:endParaRPr lang="en-US" b="1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547" y="1565852"/>
            <a:ext cx="532527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1973" y="1565852"/>
            <a:ext cx="5569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picture on the left shows the final product already installed in a poultry farm.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My job is to make sure that the shrouds pass the specifications and hence get the go ahead to be installed in this farming industry.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data is usually collected in the molding company, which in this case it is the CPI Binani Inc.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CPI Binani Inc. is located in </a:t>
            </a:r>
            <a:r>
              <a:rPr lang="en-US" dirty="0"/>
              <a:t>W</a:t>
            </a:r>
            <a:r>
              <a:rPr lang="en-US" dirty="0" smtClean="0"/>
              <a:t>inona and has a potential of opening more branches across the country.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2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Specifications:</a:t>
            </a:r>
            <a:endParaRPr lang="en-US" b="1" i="1" u="sng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" y="1690688"/>
            <a:ext cx="4039164" cy="3229426"/>
          </a:xfrm>
        </p:spPr>
      </p:pic>
      <p:sp>
        <p:nvSpPr>
          <p:cNvPr id="9" name="TextBox 8"/>
          <p:cNvSpPr txBox="1"/>
          <p:nvPr/>
        </p:nvSpPr>
        <p:spPr>
          <a:xfrm>
            <a:off x="4877364" y="1690688"/>
            <a:ext cx="6806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There are four critical specifications that the shroud must pass namely;</a:t>
            </a:r>
          </a:p>
          <a:p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6inch measurement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2inch measurement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door gap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magnet strength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1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The 6 Inch Measurement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6 inch measurement is the measurement of the top part of the shroud.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measurement is done to prevent the fan from hitting the shroud when it is rotation and at the same time be efficient.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6 inch measurement is supposed to be between 0mm and .200mm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the measurements go out of this specifications, the shroud is scrapped.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The 2 Inch Specifications: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2 inch measurement is the measurement of the bottom part of the shroud.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measurement is done to prevent the fan from hitting the shroud when it is rotation and at the same time be efficient.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2 inch measurement is supposed to be below 0mm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the measurements go out of this specifications, the shroud is scrapped.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The Door Gap: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measures the door gap between the shroud.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less the gap the more desirable the shroud.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reason for a small door gap is to prevent a lot of light from shinning into the poultry farm.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/>
              <a:t>The magnet Strength: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measures the amount of power it takes for the shroud doors to open when the fan is turned 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minimum strength is 5lbs for the magnets that hold the door from wind.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1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Once the specifications fall in place the shrouds are then shipped the customer.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Using my data analysis and a successful one for this matter, the company is able to hard lock their machines to make the best shrouds to send to their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62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221</TotalTime>
  <Words>465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Rockwell</vt:lpstr>
      <vt:lpstr>Wingdings</vt:lpstr>
      <vt:lpstr>Damask</vt:lpstr>
      <vt:lpstr>Data Analysis</vt:lpstr>
      <vt:lpstr>Introduction</vt:lpstr>
      <vt:lpstr>Visualization:</vt:lpstr>
      <vt:lpstr>Specifications:</vt:lpstr>
      <vt:lpstr>The 6 Inch Measurement </vt:lpstr>
      <vt:lpstr>The 2 Inch Specifications:</vt:lpstr>
      <vt:lpstr>The Door Gap:</vt:lpstr>
      <vt:lpstr>The magnet Strength:</vt:lpstr>
      <vt:lpstr>Conclusion 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</dc:title>
  <dc:creator>Mwangi, Raphael</dc:creator>
  <cp:lastModifiedBy>Mwangi, Raphael</cp:lastModifiedBy>
  <cp:revision>8</cp:revision>
  <dcterms:created xsi:type="dcterms:W3CDTF">2014-03-31T18:29:11Z</dcterms:created>
  <dcterms:modified xsi:type="dcterms:W3CDTF">2014-04-07T18:28:06Z</dcterms:modified>
</cp:coreProperties>
</file>