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627A4-9CCC-5E44-BA15-04C76DB20604}" type="datetimeFigureOut">
              <a:rPr lang="en-US" smtClean="0"/>
              <a:t>4/5/14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CB965-E056-1149-8771-3555922B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8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7CCC5-2A62-8249-BC6F-FD2BFD6FBCD0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5EF0C-CCA1-F74F-A6DA-273ADB75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3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5EF0C-CCA1-F74F-A6DA-273ADB75D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0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5EF0C-CCA1-F74F-A6DA-273ADB75D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5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9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9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0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4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6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E42F-A902-5D4F-8A75-829F79C57F0C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45CA-1A27-024C-A2E2-B889AC6E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4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PivotTables in Excel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Jananie</a:t>
            </a:r>
            <a:r>
              <a:rPr lang="en-US" b="1" dirty="0" smtClean="0"/>
              <a:t> </a:t>
            </a:r>
            <a:r>
              <a:rPr lang="en-US" b="1" dirty="0" err="1" smtClean="0"/>
              <a:t>Selvaratnam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42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PivotTable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PivotTable </a:t>
            </a:r>
            <a:r>
              <a:rPr lang="en-US" dirty="0" smtClean="0"/>
              <a:t>is a data summarization tool found in data visualization program such as spreadsheets.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e.g. Microsoft Excel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3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98570" cy="100476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Getting started with </a:t>
            </a:r>
            <a:r>
              <a:rPr lang="en-US" sz="3200" dirty="0" smtClean="0"/>
              <a:t>PivotTable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8867"/>
            <a:ext cx="8398570" cy="58824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PC</a:t>
            </a:r>
            <a:r>
              <a:rPr lang="en-US" sz="2400" dirty="0" smtClean="0"/>
              <a:t> : Highlight the data that you want to summarize </a:t>
            </a:r>
            <a:r>
              <a:rPr lang="en-US" sz="2400" dirty="0" smtClean="0">
                <a:sym typeface="Wingdings"/>
              </a:rPr>
              <a:t> Select Insert  Select PivotTable or PivotChart. </a:t>
            </a:r>
          </a:p>
          <a:p>
            <a:r>
              <a:rPr lang="en-US" sz="2400" b="1" dirty="0" smtClean="0">
                <a:sym typeface="Wingdings"/>
              </a:rPr>
              <a:t>Mac</a:t>
            </a:r>
            <a:r>
              <a:rPr lang="en-US" sz="2400" dirty="0" smtClean="0">
                <a:sym typeface="Wingdings"/>
              </a:rPr>
              <a:t> : </a:t>
            </a:r>
            <a:r>
              <a:rPr lang="en-US" sz="2400" dirty="0" smtClean="0"/>
              <a:t>Highlight the data that you want to summarize </a:t>
            </a:r>
            <a:r>
              <a:rPr lang="en-US" sz="2400" dirty="0" smtClean="0">
                <a:sym typeface="Wingdings"/>
              </a:rPr>
              <a:t>Select Data 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 select “PivotTable”</a:t>
            </a: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312" y="3035727"/>
            <a:ext cx="6797336" cy="3348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6466" y="2512507"/>
            <a:ext cx="1503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FFFF66"/>
                </a:solidFill>
              </a:rPr>
              <a:t>Step </a:t>
            </a:r>
            <a:r>
              <a:rPr lang="en-US" sz="2400" dirty="0" smtClean="0">
                <a:solidFill>
                  <a:srgbClr val="FFFF66"/>
                </a:solidFill>
              </a:rPr>
              <a:t>1 </a:t>
            </a:r>
            <a:endParaRPr lang="en-US" sz="24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5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0738" b="10738"/>
          <a:stretch>
            <a:fillRect/>
          </a:stretch>
        </p:blipFill>
        <p:spPr>
          <a:xfrm>
            <a:off x="761539" y="1624446"/>
            <a:ext cx="4564750" cy="3166442"/>
          </a:xfrm>
        </p:spPr>
      </p:pic>
      <p:sp>
        <p:nvSpPr>
          <p:cNvPr id="5" name="TextBox 4"/>
          <p:cNvSpPr txBox="1"/>
          <p:nvPr/>
        </p:nvSpPr>
        <p:spPr>
          <a:xfrm>
            <a:off x="561032" y="44305"/>
            <a:ext cx="8284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Step 2: In the Create PivotTable window, you want to specify the data that you want to analyze.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32652" y="5322761"/>
            <a:ext cx="4112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66"/>
                </a:solidFill>
              </a:rPr>
              <a:t>Select your worksheet where you want to place the PivotTable.   </a:t>
            </a:r>
            <a:endParaRPr lang="en-US" sz="2000" dirty="0">
              <a:solidFill>
                <a:srgbClr val="FFFF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3306" y="1316669"/>
            <a:ext cx="3402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66"/>
                </a:solidFill>
              </a:rPr>
              <a:t>Select the data that you want to analyze</a:t>
            </a:r>
            <a:endParaRPr lang="en-US" sz="2000" dirty="0">
              <a:solidFill>
                <a:srgbClr val="FFFF66"/>
              </a:solidFill>
            </a:endParaRPr>
          </a:p>
        </p:txBody>
      </p:sp>
      <p:cxnSp>
        <p:nvCxnSpPr>
          <p:cNvPr id="3" name="Straight Arrow Connector 2"/>
          <p:cNvCxnSpPr>
            <a:endCxn id="9" idx="1"/>
          </p:cNvCxnSpPr>
          <p:nvPr/>
        </p:nvCxnSpPr>
        <p:spPr>
          <a:xfrm flipV="1">
            <a:off x="3744951" y="1670612"/>
            <a:ext cx="1698355" cy="535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06096" y="3693251"/>
            <a:ext cx="3201857" cy="1629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7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9" y="1315305"/>
            <a:ext cx="6510994" cy="4466889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30162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66"/>
                </a:solidFill>
              </a:rPr>
              <a:t>Step </a:t>
            </a:r>
            <a:r>
              <a:rPr lang="en-US" sz="2400" b="1" dirty="0" smtClean="0">
                <a:solidFill>
                  <a:srgbClr val="FFFF66"/>
                </a:solidFill>
              </a:rPr>
              <a:t>3: </a:t>
            </a:r>
            <a:r>
              <a:rPr lang="en-US" sz="2400" b="1" dirty="0" smtClean="0">
                <a:solidFill>
                  <a:srgbClr val="FFFF66"/>
                </a:solidFill>
              </a:rPr>
              <a:t>shows the output area for the </a:t>
            </a:r>
            <a:r>
              <a:rPr lang="en-US" sz="2400" b="1" dirty="0" smtClean="0">
                <a:solidFill>
                  <a:srgbClr val="FFFF66"/>
                </a:solidFill>
              </a:rPr>
              <a:t>table</a:t>
            </a:r>
            <a:endParaRPr lang="en-US" sz="2400" b="1" dirty="0">
              <a:solidFill>
                <a:srgbClr val="FFFF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3222" y="2161666"/>
            <a:ext cx="1975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66"/>
                </a:solidFill>
              </a:rPr>
              <a:t>Create your table </a:t>
            </a:r>
            <a:endParaRPr lang="en-US" sz="2000" b="1" dirty="0">
              <a:solidFill>
                <a:srgbClr val="FFFF66"/>
              </a:solidFill>
            </a:endParaRPr>
          </a:p>
        </p:txBody>
      </p:sp>
      <p:cxnSp>
        <p:nvCxnSpPr>
          <p:cNvPr id="3" name="Straight Arrow Connector 2"/>
          <p:cNvCxnSpPr>
            <a:endCxn id="6" idx="1"/>
          </p:cNvCxnSpPr>
          <p:nvPr/>
        </p:nvCxnSpPr>
        <p:spPr>
          <a:xfrm flipV="1">
            <a:off x="5686778" y="2515609"/>
            <a:ext cx="1326444" cy="241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888117" y="2891097"/>
            <a:ext cx="1637482" cy="1520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86339" y="4428560"/>
            <a:ext cx="1370138" cy="36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Field Name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598"/>
            <a:ext cx="8229600" cy="6306036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66"/>
                </a:solidFill>
              </a:rPr>
              <a:t>Step 4: to create table and chart, select your first variable of interest in the “Row Labels ” box. </a:t>
            </a:r>
          </a:p>
          <a:p>
            <a:r>
              <a:rPr lang="en-US" sz="1800" dirty="0" smtClean="0">
                <a:solidFill>
                  <a:srgbClr val="FFFF66"/>
                </a:solidFill>
              </a:rPr>
              <a:t>Suppose if you are interested in variable “ CITY”, first place the CITY in “Row Labels” box . Next you must tell what you want to do with variable “CITY”. </a:t>
            </a:r>
          </a:p>
          <a:p>
            <a:r>
              <a:rPr lang="en-US" sz="1800" dirty="0" smtClean="0">
                <a:solidFill>
                  <a:srgbClr val="FFFF66"/>
                </a:solidFill>
              </a:rPr>
              <a:t>Dragging the variable “CITY” into the Value box will create a count of </a:t>
            </a:r>
            <a:r>
              <a:rPr lang="en-US" sz="1800" dirty="0" smtClean="0">
                <a:solidFill>
                  <a:srgbClr val="FFFF66"/>
                </a:solidFill>
              </a:rPr>
              <a:t>“</a:t>
            </a:r>
            <a:r>
              <a:rPr lang="en-US" sz="1800" dirty="0" smtClean="0">
                <a:solidFill>
                  <a:srgbClr val="FFFF66"/>
                </a:solidFill>
              </a:rPr>
              <a:t>CITY”</a:t>
            </a:r>
            <a:r>
              <a:rPr lang="en-US" sz="1800" dirty="0" smtClean="0">
                <a:solidFill>
                  <a:srgbClr val="FFFF66"/>
                </a:solidFill>
              </a:rPr>
              <a:t>. </a:t>
            </a:r>
            <a:endParaRPr lang="en-US" sz="1800" dirty="0" smtClean="0">
              <a:solidFill>
                <a:srgbClr val="FFFF66"/>
              </a:solidFill>
            </a:endParaRPr>
          </a:p>
          <a:p>
            <a:endParaRPr lang="en-US" sz="1800" dirty="0" smtClean="0">
              <a:solidFill>
                <a:srgbClr val="FFFF66"/>
              </a:solidFill>
            </a:endParaRP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91" y="2271904"/>
            <a:ext cx="4957787" cy="4403815"/>
          </a:xfrm>
          <a:prstGeom prst="rect">
            <a:avLst/>
          </a:prstGeom>
        </p:spPr>
      </p:pic>
      <p:cxnSp>
        <p:nvCxnSpPr>
          <p:cNvPr id="5" name="Straight Arrow Connector 4"/>
          <p:cNvCxnSpPr>
            <a:endCxn id="6" idx="1"/>
          </p:cNvCxnSpPr>
          <p:nvPr/>
        </p:nvCxnSpPr>
        <p:spPr>
          <a:xfrm flipV="1">
            <a:off x="3859779" y="3138363"/>
            <a:ext cx="2290075" cy="2477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49854" y="2938308"/>
            <a:ext cx="1597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66"/>
                </a:solidFill>
              </a:rPr>
              <a:t>Row Labels</a:t>
            </a:r>
            <a:endParaRPr lang="en-US" sz="2000" dirty="0">
              <a:solidFill>
                <a:srgbClr val="FFFF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1408" y="4771817"/>
            <a:ext cx="874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66"/>
                </a:solidFill>
              </a:rPr>
              <a:t>Values</a:t>
            </a:r>
            <a:endParaRPr lang="en-US" sz="2000" dirty="0">
              <a:solidFill>
                <a:srgbClr val="FFFF66"/>
              </a:solidFill>
            </a:endParaRP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 flipV="1">
            <a:off x="5319889" y="4971872"/>
            <a:ext cx="1621519" cy="644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11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81" y="2146331"/>
            <a:ext cx="8229600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2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1623</TotalTime>
  <Words>212</Words>
  <Application>Microsoft Macintosh PowerPoint</Application>
  <PresentationFormat>On-screen Show (4:3)</PresentationFormat>
  <Paragraphs>24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PivotTables in Excel</vt:lpstr>
      <vt:lpstr>What is PivotTable?</vt:lpstr>
      <vt:lpstr>Getting started with PivotTable</vt:lpstr>
      <vt:lpstr>PowerPoint Presentation</vt:lpstr>
      <vt:lpstr>PowerPoint Presentation</vt:lpstr>
      <vt:lpstr>PowerPoint Presentation</vt:lpstr>
      <vt:lpstr>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 in Excel</dc:title>
  <dc:creator>local_admin</dc:creator>
  <cp:lastModifiedBy>local_admin</cp:lastModifiedBy>
  <cp:revision>27</cp:revision>
  <dcterms:created xsi:type="dcterms:W3CDTF">2014-03-26T02:11:56Z</dcterms:created>
  <dcterms:modified xsi:type="dcterms:W3CDTF">2014-04-07T04:19:56Z</dcterms:modified>
</cp:coreProperties>
</file>