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9A7604-519F-4866-8C1F-CD0D4C3A6EB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649620-38D5-4FE5-84FD-E07527AE96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Investigating the Validity of the Survey of Attitudes Towards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Kayla </a:t>
            </a:r>
            <a:r>
              <a:rPr lang="en-US" dirty="0" err="1" smtClean="0"/>
              <a:t>Thurk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4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Affect</a:t>
            </a:r>
          </a:p>
          <a:p>
            <a:pPr lvl="1"/>
            <a:r>
              <a:rPr lang="en-US" sz="2000" dirty="0" smtClean="0"/>
              <a:t>Feelings concerning statistics</a:t>
            </a:r>
          </a:p>
          <a:p>
            <a:r>
              <a:rPr lang="en-US" b="1" dirty="0" smtClean="0"/>
              <a:t>Cognitive Competence</a:t>
            </a:r>
          </a:p>
          <a:p>
            <a:pPr lvl="1"/>
            <a:r>
              <a:rPr lang="en-US" sz="2000" dirty="0" smtClean="0"/>
              <a:t>Intellectual knowledge</a:t>
            </a:r>
          </a:p>
          <a:p>
            <a:r>
              <a:rPr lang="en-US" b="1" dirty="0" smtClean="0"/>
              <a:t>Value</a:t>
            </a:r>
          </a:p>
          <a:p>
            <a:pPr lvl="1"/>
            <a:r>
              <a:rPr lang="en-US" sz="2000" dirty="0" smtClean="0"/>
              <a:t>Usefulness, relevance</a:t>
            </a:r>
          </a:p>
          <a:p>
            <a:r>
              <a:rPr lang="en-US" b="1" dirty="0" smtClean="0"/>
              <a:t>Difficulty</a:t>
            </a:r>
          </a:p>
          <a:p>
            <a:r>
              <a:rPr lang="en-US" b="1" dirty="0" smtClean="0"/>
              <a:t>Interest</a:t>
            </a:r>
          </a:p>
          <a:p>
            <a:r>
              <a:rPr lang="en-US" b="1" dirty="0" smtClean="0"/>
              <a:t>Effort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survey measure?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0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Winona State Results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150356"/>
              </p:ext>
            </p:extLst>
          </p:nvPr>
        </p:nvGraphicFramePr>
        <p:xfrm>
          <a:off x="152400" y="1905000"/>
          <a:ext cx="8778875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102369" imgH="2213754" progId="Word.Document.12">
                  <p:embed/>
                </p:oleObj>
              </mc:Choice>
              <mc:Fallback>
                <p:oleObj name="Document" r:id="rId3" imgW="6102369" imgH="22137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905000"/>
                        <a:ext cx="8778875" cy="318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852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 Analysis</a:t>
            </a:r>
          </a:p>
          <a:p>
            <a:pPr lvl="1"/>
            <a:r>
              <a:rPr lang="en-US" dirty="0" smtClean="0"/>
              <a:t>Explanatory </a:t>
            </a:r>
          </a:p>
          <a:p>
            <a:pPr lvl="1"/>
            <a:r>
              <a:rPr lang="en-US" dirty="0" smtClean="0"/>
              <a:t>Confirmatory</a:t>
            </a:r>
          </a:p>
          <a:p>
            <a:r>
              <a:rPr lang="en-US" dirty="0" smtClean="0"/>
              <a:t>Does this survey actually measure 6 components?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50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Concourse</vt:lpstr>
      <vt:lpstr>Microsoft Word Document</vt:lpstr>
      <vt:lpstr>Investigating the Validity of the Survey of Attitudes Towards Statistics</vt:lpstr>
      <vt:lpstr>What does this survey measure?</vt:lpstr>
      <vt:lpstr>Winona State Results</vt:lpstr>
      <vt:lpstr>Further Research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Validity of the Survey of Attitudes Towards Statistics</dc:title>
  <dc:creator>setup</dc:creator>
  <cp:lastModifiedBy>setup</cp:lastModifiedBy>
  <cp:revision>5</cp:revision>
  <dcterms:created xsi:type="dcterms:W3CDTF">2014-04-07T15:44:48Z</dcterms:created>
  <dcterms:modified xsi:type="dcterms:W3CDTF">2014-04-07T17:56:16Z</dcterms:modified>
</cp:coreProperties>
</file>