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4C85AA-7B32-46F5-B35C-2E0F4196108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93992B-32F7-4FFF-9ABD-B7A4FA61EF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NHL Realignment and How it Impacts Minnesota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Abts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Minnesota’s Division (2000-2012)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Calgary</a:t>
            </a:r>
          </a:p>
          <a:p>
            <a:r>
              <a:rPr lang="en-US" dirty="0" smtClean="0"/>
              <a:t>Colorado</a:t>
            </a:r>
          </a:p>
          <a:p>
            <a:r>
              <a:rPr lang="en-US" dirty="0" smtClean="0"/>
              <a:t>Edmonton</a:t>
            </a:r>
          </a:p>
          <a:p>
            <a:r>
              <a:rPr lang="en-US" dirty="0" smtClean="0"/>
              <a:t>Minnesota</a:t>
            </a:r>
          </a:p>
          <a:p>
            <a:r>
              <a:rPr lang="en-US" dirty="0" smtClean="0"/>
              <a:t>Vancouver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572000" cy="404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Map (2012)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220" y="1774825"/>
            <a:ext cx="740156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2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Realigned Divisional Map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220" y="1774825"/>
            <a:ext cx="740156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4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Realigned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</a:t>
            </a:r>
          </a:p>
          <a:p>
            <a:r>
              <a:rPr lang="en-US" dirty="0" smtClean="0"/>
              <a:t>Colorado</a:t>
            </a:r>
          </a:p>
          <a:p>
            <a:r>
              <a:rPr lang="en-US" dirty="0" smtClean="0"/>
              <a:t>Dallas</a:t>
            </a:r>
          </a:p>
          <a:p>
            <a:r>
              <a:rPr lang="en-US" dirty="0" smtClean="0"/>
              <a:t>Minnesota</a:t>
            </a:r>
          </a:p>
          <a:p>
            <a:r>
              <a:rPr lang="en-US" dirty="0" smtClean="0"/>
              <a:t>Nashville</a:t>
            </a:r>
          </a:p>
          <a:p>
            <a:r>
              <a:rPr lang="en-US" dirty="0" smtClean="0"/>
              <a:t>St. Louis</a:t>
            </a:r>
          </a:p>
          <a:p>
            <a:r>
              <a:rPr lang="en-US" dirty="0" smtClean="0"/>
              <a:t>Winnipeg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876800" cy="49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Minnesota’s Division 1967-1974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5" y="1858962"/>
            <a:ext cx="79819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5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Minnesota’s Division 1974-93</a:t>
            </a:r>
            <a:endParaRPr lang="en-US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914" y="1698171"/>
            <a:ext cx="48479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396343" cy="214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6314" y="4343400"/>
            <a:ext cx="3336235" cy="2171700"/>
            <a:chOff x="446314" y="4343400"/>
            <a:chExt cx="3336235" cy="217170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4" y="4343400"/>
              <a:ext cx="333623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71" y="4386943"/>
              <a:ext cx="2152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438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Future’s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for Rivalries</a:t>
            </a:r>
          </a:p>
          <a:p>
            <a:pPr lvl="1"/>
            <a:r>
              <a:rPr lang="en-US" dirty="0" smtClean="0"/>
              <a:t>New and Old</a:t>
            </a:r>
          </a:p>
          <a:p>
            <a:r>
              <a:rPr lang="en-US" dirty="0" smtClean="0"/>
              <a:t>Helps with Travel</a:t>
            </a:r>
          </a:p>
          <a:p>
            <a:r>
              <a:rPr lang="en-US" dirty="0" smtClean="0"/>
              <a:t>Strong Competition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8" y="1600200"/>
            <a:ext cx="2419350" cy="44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3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</TotalTime>
  <Words>58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NHL Realignment and How it Impacts Minnesota</vt:lpstr>
      <vt:lpstr>Minnesota’s Division (2000-2012)</vt:lpstr>
      <vt:lpstr>Divisional Map (2012)</vt:lpstr>
      <vt:lpstr>Realigned Divisional Map</vt:lpstr>
      <vt:lpstr>Realigned Divisions</vt:lpstr>
      <vt:lpstr>Minnesota’s Division 1967-1974</vt:lpstr>
      <vt:lpstr>Minnesota’s Division 1974-93</vt:lpstr>
      <vt:lpstr>The Future’s Past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NHL Realignment and How it Impacts Minnesota</dc:title>
  <dc:creator>setup</dc:creator>
  <cp:lastModifiedBy>setup</cp:lastModifiedBy>
  <cp:revision>4</cp:revision>
  <dcterms:created xsi:type="dcterms:W3CDTF">2014-04-14T18:06:07Z</dcterms:created>
  <dcterms:modified xsi:type="dcterms:W3CDTF">2014-04-14T18:45:39Z</dcterms:modified>
</cp:coreProperties>
</file>