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6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770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3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8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6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1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4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8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2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22E3BD-F27C-4D0E-8677-BEC464CBF596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B6C0-AF9F-4460-B2FB-89471FAA3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6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Tim Ambrose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complex number?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Distance, not “positive”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5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Beauty of Math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9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Fractals</a:t>
            </a:r>
            <a:endParaRPr lang="en-US" dirty="0"/>
          </a:p>
        </p:txBody>
      </p:sp>
      <p:pic>
        <p:nvPicPr>
          <p:cNvPr id="1026" name="Picture 2" descr="http://upload.wikimedia.org/wikipedia/commons/2/21/Mandel_zoom_00_mandelbrot_s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332" y="2270842"/>
            <a:ext cx="4680960" cy="351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65105" y="1483916"/>
                <a:ext cx="1617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05" y="1483916"/>
                <a:ext cx="1617429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9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869</TotalTime>
  <Words>24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Ion</vt:lpstr>
      <vt:lpstr>Complex Numbers</vt:lpstr>
      <vt:lpstr>What is a complex number?</vt:lpstr>
      <vt:lpstr>Absolute Value</vt:lpstr>
      <vt:lpstr>Beauty of Math</vt:lpstr>
      <vt:lpstr>Fractals</vt:lpstr>
      <vt:lpstr>Conclusion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Ambrose, Timothy M</dc:creator>
  <cp:lastModifiedBy>Ambrose, Timothy M</cp:lastModifiedBy>
  <cp:revision>5</cp:revision>
  <dcterms:created xsi:type="dcterms:W3CDTF">2014-04-14T00:36:23Z</dcterms:created>
  <dcterms:modified xsi:type="dcterms:W3CDTF">2014-04-14T15:06:23Z</dcterms:modified>
</cp:coreProperties>
</file>