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59" r:id="rId4"/>
    <p:sldId id="257" r:id="rId5"/>
    <p:sldId id="262"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A7F78-4463-A84A-AF04-C1C7AF31B6E0}" type="datetimeFigureOut">
              <a:rPr lang="en-US" smtClean="0"/>
              <a:t>4/14/14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977E8-189A-3A4D-9BCA-4078186B41BF}" type="slidenum">
              <a:rPr lang="en-US" smtClean="0"/>
              <a:t>‹#›</a:t>
            </a:fld>
            <a:endParaRPr lang="en-US"/>
          </a:p>
        </p:txBody>
      </p:sp>
    </p:spTree>
    <p:extLst>
      <p:ext uri="{BB962C8B-B14F-4D97-AF65-F5344CB8AC3E}">
        <p14:creationId xmlns:p14="http://schemas.microsoft.com/office/powerpoint/2010/main" val="4265471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977E8-189A-3A4D-9BCA-4078186B41BF}" type="slidenum">
              <a:rPr lang="en-US" smtClean="0"/>
              <a:t>1</a:t>
            </a:fld>
            <a:endParaRPr lang="en-US"/>
          </a:p>
        </p:txBody>
      </p:sp>
    </p:spTree>
    <p:extLst>
      <p:ext uri="{BB962C8B-B14F-4D97-AF65-F5344CB8AC3E}">
        <p14:creationId xmlns:p14="http://schemas.microsoft.com/office/powerpoint/2010/main" val="309541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masters last</a:t>
            </a:r>
            <a:r>
              <a:rPr lang="en-US" baseline="0" dirty="0" smtClean="0"/>
              <a:t> weekend and  minus the snow today it is time to gear up for the start of golf season. But </a:t>
            </a:r>
            <a:r>
              <a:rPr lang="en-US" baseline="0" dirty="0" err="1" smtClean="0"/>
              <a:t>youre</a:t>
            </a:r>
            <a:r>
              <a:rPr lang="en-US" baseline="0" dirty="0" smtClean="0"/>
              <a:t> like me normal golf clubs are too short so I have to have them extended and then </a:t>
            </a:r>
            <a:r>
              <a:rPr lang="en-US" baseline="0" dirty="0" err="1" smtClean="0"/>
              <a:t>regripped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98977E8-189A-3A4D-9BCA-4078186B41BF}" type="slidenum">
              <a:rPr lang="en-US" smtClean="0"/>
              <a:t>2</a:t>
            </a:fld>
            <a:endParaRPr lang="en-US"/>
          </a:p>
        </p:txBody>
      </p:sp>
    </p:spTree>
    <p:extLst>
      <p:ext uri="{BB962C8B-B14F-4D97-AF65-F5344CB8AC3E}">
        <p14:creationId xmlns:p14="http://schemas.microsoft.com/office/powerpoint/2010/main" val="287816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cutof</a:t>
            </a:r>
            <a:r>
              <a:rPr lang="en-US" baseline="0" dirty="0" smtClean="0"/>
              <a:t>f the grip that is currently on the club and scrape off all the tape underneath the grip. Next we measure out how much we need to lengthen the clubs by and cut the extender piece to that length</a:t>
            </a:r>
            <a:endParaRPr lang="en-US" dirty="0"/>
          </a:p>
        </p:txBody>
      </p:sp>
      <p:sp>
        <p:nvSpPr>
          <p:cNvPr id="4" name="Slide Number Placeholder 3"/>
          <p:cNvSpPr>
            <a:spLocks noGrp="1"/>
          </p:cNvSpPr>
          <p:nvPr>
            <p:ph type="sldNum" sz="quarter" idx="10"/>
          </p:nvPr>
        </p:nvSpPr>
        <p:spPr/>
        <p:txBody>
          <a:bodyPr/>
          <a:lstStyle/>
          <a:p>
            <a:fld id="{A98977E8-189A-3A4D-9BCA-4078186B41BF}" type="slidenum">
              <a:rPr lang="en-US" smtClean="0"/>
              <a:t>3</a:t>
            </a:fld>
            <a:endParaRPr lang="en-US"/>
          </a:p>
        </p:txBody>
      </p:sp>
    </p:spTree>
    <p:extLst>
      <p:ext uri="{BB962C8B-B14F-4D97-AF65-F5344CB8AC3E}">
        <p14:creationId xmlns:p14="http://schemas.microsoft.com/office/powerpoint/2010/main" val="342757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extender piece.</a:t>
            </a:r>
            <a:r>
              <a:rPr lang="en-US" baseline="0" dirty="0" smtClean="0"/>
              <a:t> Since my clubs are being extended an inch and a half this one piece will work for two club extensions. Measure and cut the extender piece and glue it into the end of the club. </a:t>
            </a:r>
            <a:endParaRPr lang="en-US" dirty="0"/>
          </a:p>
        </p:txBody>
      </p:sp>
      <p:sp>
        <p:nvSpPr>
          <p:cNvPr id="4" name="Slide Number Placeholder 3"/>
          <p:cNvSpPr>
            <a:spLocks noGrp="1"/>
          </p:cNvSpPr>
          <p:nvPr>
            <p:ph type="sldNum" sz="quarter" idx="10"/>
          </p:nvPr>
        </p:nvSpPr>
        <p:spPr/>
        <p:txBody>
          <a:bodyPr/>
          <a:lstStyle/>
          <a:p>
            <a:fld id="{A98977E8-189A-3A4D-9BCA-4078186B41BF}" type="slidenum">
              <a:rPr lang="en-US" smtClean="0"/>
              <a:t>4</a:t>
            </a:fld>
            <a:endParaRPr lang="en-US"/>
          </a:p>
        </p:txBody>
      </p:sp>
    </p:spTree>
    <p:extLst>
      <p:ext uri="{BB962C8B-B14F-4D97-AF65-F5344CB8AC3E}">
        <p14:creationId xmlns:p14="http://schemas.microsoft.com/office/powerpoint/2010/main" val="246181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977E8-189A-3A4D-9BCA-4078186B41BF}" type="slidenum">
              <a:rPr lang="en-US" smtClean="0"/>
              <a:t>6</a:t>
            </a:fld>
            <a:endParaRPr lang="en-US"/>
          </a:p>
        </p:txBody>
      </p:sp>
    </p:spTree>
    <p:extLst>
      <p:ext uri="{BB962C8B-B14F-4D97-AF65-F5344CB8AC3E}">
        <p14:creationId xmlns:p14="http://schemas.microsoft.com/office/powerpoint/2010/main" val="279063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Beautiful </a:t>
            </a:r>
            <a:r>
              <a:rPr lang="en-US" dirty="0" err="1" smtClean="0"/>
              <a:t>rocketbladez</a:t>
            </a:r>
            <a:r>
              <a:rPr lang="en-US" baseline="0" dirty="0" smtClean="0"/>
              <a:t> tour edition with 1.5 inch extensions </a:t>
            </a:r>
            <a:endParaRPr lang="en-US" dirty="0"/>
          </a:p>
        </p:txBody>
      </p:sp>
      <p:sp>
        <p:nvSpPr>
          <p:cNvPr id="4" name="Slide Number Placeholder 3"/>
          <p:cNvSpPr>
            <a:spLocks noGrp="1"/>
          </p:cNvSpPr>
          <p:nvPr>
            <p:ph type="sldNum" sz="quarter" idx="10"/>
          </p:nvPr>
        </p:nvSpPr>
        <p:spPr/>
        <p:txBody>
          <a:bodyPr/>
          <a:lstStyle/>
          <a:p>
            <a:fld id="{A98977E8-189A-3A4D-9BCA-4078186B41BF}" type="slidenum">
              <a:rPr lang="en-US" smtClean="0"/>
              <a:t>8</a:t>
            </a:fld>
            <a:endParaRPr lang="en-US"/>
          </a:p>
        </p:txBody>
      </p:sp>
    </p:spTree>
    <p:extLst>
      <p:ext uri="{BB962C8B-B14F-4D97-AF65-F5344CB8AC3E}">
        <p14:creationId xmlns:p14="http://schemas.microsoft.com/office/powerpoint/2010/main" val="178685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4/14/14</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4/14/14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Carson Barnette</a:t>
            </a:r>
            <a:endParaRPr lang="en-US" dirty="0"/>
          </a:p>
        </p:txBody>
      </p:sp>
      <p:sp>
        <p:nvSpPr>
          <p:cNvPr id="3" name="Title 2"/>
          <p:cNvSpPr>
            <a:spLocks noGrp="1"/>
          </p:cNvSpPr>
          <p:nvPr>
            <p:ph type="ctrTitle"/>
          </p:nvPr>
        </p:nvSpPr>
        <p:spPr/>
        <p:txBody>
          <a:bodyPr/>
          <a:lstStyle/>
          <a:p>
            <a:r>
              <a:rPr lang="en-US" dirty="0" smtClean="0"/>
              <a:t>Lengthening and Gripping Golf Clubs</a:t>
            </a:r>
            <a:endParaRPr lang="en-US" dirty="0"/>
          </a:p>
        </p:txBody>
      </p:sp>
    </p:spTree>
    <p:extLst>
      <p:ext uri="{BB962C8B-B14F-4D97-AF65-F5344CB8AC3E}">
        <p14:creationId xmlns:p14="http://schemas.microsoft.com/office/powerpoint/2010/main" val="37551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mobile-apps-for-golf-season-34f198d41c.jpg"/>
          <p:cNvPicPr>
            <a:picLocks noGrp="1" noChangeAspect="1"/>
          </p:cNvPicPr>
          <p:nvPr>
            <p:ph idx="1"/>
          </p:nvPr>
        </p:nvPicPr>
        <p:blipFill>
          <a:blip r:embed="rId3">
            <a:extLst>
              <a:ext uri="{28A0092B-C50C-407E-A947-70E740481C1C}">
                <a14:useLocalDpi xmlns:a14="http://schemas.microsoft.com/office/drawing/2010/main" val="0"/>
              </a:ext>
            </a:extLst>
          </a:blip>
          <a:srcRect l="-589" r="-589"/>
          <a:stretch>
            <a:fillRect/>
          </a:stretch>
        </p:blipFill>
        <p:spPr/>
      </p:pic>
      <p:sp>
        <p:nvSpPr>
          <p:cNvPr id="3" name="Title 2"/>
          <p:cNvSpPr>
            <a:spLocks noGrp="1"/>
          </p:cNvSpPr>
          <p:nvPr>
            <p:ph type="title"/>
          </p:nvPr>
        </p:nvSpPr>
        <p:spPr/>
        <p:txBody>
          <a:bodyPr>
            <a:normAutofit/>
          </a:bodyPr>
          <a:lstStyle/>
          <a:p>
            <a:pPr algn="ctr"/>
            <a:r>
              <a:rPr lang="en-US" dirty="0" smtClean="0"/>
              <a:t>Golf Season has Arrived</a:t>
            </a:r>
            <a:endParaRPr lang="en-US" dirty="0"/>
          </a:p>
        </p:txBody>
      </p:sp>
    </p:spTree>
    <p:extLst>
      <p:ext uri="{BB962C8B-B14F-4D97-AF65-F5344CB8AC3E}">
        <p14:creationId xmlns:p14="http://schemas.microsoft.com/office/powerpoint/2010/main" val="173799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axd.jpeg"/>
          <p:cNvPicPr>
            <a:picLocks noGrp="1" noChangeAspect="1"/>
          </p:cNvPicPr>
          <p:nvPr>
            <p:ph idx="1"/>
          </p:nvPr>
        </p:nvPicPr>
        <p:blipFill>
          <a:blip r:embed="rId3">
            <a:extLst>
              <a:ext uri="{28A0092B-C50C-407E-A947-70E740481C1C}">
                <a14:useLocalDpi xmlns:a14="http://schemas.microsoft.com/office/drawing/2010/main" val="0"/>
              </a:ext>
            </a:extLst>
          </a:blip>
          <a:srcRect l="-18571" r="-18571"/>
          <a:stretch>
            <a:fillRect/>
          </a:stretch>
        </p:blipFill>
        <p:spPr/>
      </p:pic>
      <p:sp>
        <p:nvSpPr>
          <p:cNvPr id="3" name="Title 2"/>
          <p:cNvSpPr>
            <a:spLocks noGrp="1"/>
          </p:cNvSpPr>
          <p:nvPr>
            <p:ph type="title"/>
          </p:nvPr>
        </p:nvSpPr>
        <p:spPr/>
        <p:txBody>
          <a:bodyPr>
            <a:normAutofit/>
          </a:bodyPr>
          <a:lstStyle/>
          <a:p>
            <a:pPr algn="ctr"/>
            <a:r>
              <a:rPr lang="en-US" dirty="0" smtClean="0"/>
              <a:t>Remove the old grip</a:t>
            </a:r>
            <a:endParaRPr lang="en-US" dirty="0"/>
          </a:p>
        </p:txBody>
      </p:sp>
    </p:spTree>
    <p:extLst>
      <p:ext uri="{BB962C8B-B14F-4D97-AF65-F5344CB8AC3E}">
        <p14:creationId xmlns:p14="http://schemas.microsoft.com/office/powerpoint/2010/main" val="85369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10m.jpg"/>
          <p:cNvPicPr>
            <a:picLocks noGrp="1" noChangeAspect="1"/>
          </p:cNvPicPr>
          <p:nvPr>
            <p:ph idx="1"/>
          </p:nvPr>
        </p:nvPicPr>
        <p:blipFill>
          <a:blip r:embed="rId3">
            <a:extLst>
              <a:ext uri="{28A0092B-C50C-407E-A947-70E740481C1C}">
                <a14:useLocalDpi xmlns:a14="http://schemas.microsoft.com/office/drawing/2010/main" val="0"/>
              </a:ext>
            </a:extLst>
          </a:blip>
          <a:srcRect l="-11597" r="-11597"/>
          <a:stretch>
            <a:fillRect/>
          </a:stretch>
        </p:blipFill>
        <p:spPr>
          <a:xfrm>
            <a:off x="1728068" y="1524000"/>
            <a:ext cx="5632450" cy="4572000"/>
          </a:xfrm>
        </p:spPr>
      </p:pic>
      <p:sp>
        <p:nvSpPr>
          <p:cNvPr id="3" name="Title 2"/>
          <p:cNvSpPr>
            <a:spLocks noGrp="1"/>
          </p:cNvSpPr>
          <p:nvPr>
            <p:ph type="title"/>
          </p:nvPr>
        </p:nvSpPr>
        <p:spPr/>
        <p:txBody>
          <a:bodyPr>
            <a:normAutofit/>
          </a:bodyPr>
          <a:lstStyle/>
          <a:p>
            <a:r>
              <a:rPr lang="en-US" dirty="0" smtClean="0"/>
              <a:t>An extender piece</a:t>
            </a:r>
            <a:endParaRPr lang="en-US" dirty="0"/>
          </a:p>
        </p:txBody>
      </p:sp>
    </p:spTree>
    <p:extLst>
      <p:ext uri="{BB962C8B-B14F-4D97-AF65-F5344CB8AC3E}">
        <p14:creationId xmlns:p14="http://schemas.microsoft.com/office/powerpoint/2010/main" val="375091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069.jpg"/>
          <p:cNvPicPr>
            <a:picLocks noGrp="1" noChangeAspect="1"/>
          </p:cNvPicPr>
          <p:nvPr>
            <p:ph idx="1"/>
          </p:nvPr>
        </p:nvPicPr>
        <p:blipFill>
          <a:blip r:embed="rId2" cstate="print">
            <a:extLst>
              <a:ext uri="{28A0092B-C50C-407E-A947-70E740481C1C}">
                <a14:useLocalDpi xmlns:a14="http://schemas.microsoft.com/office/drawing/2010/main" val="0"/>
              </a:ext>
            </a:extLst>
          </a:blip>
          <a:srcRect t="8502" b="8502"/>
          <a:stretch>
            <a:fillRect/>
          </a:stretch>
        </p:blipFill>
        <p:spPr/>
      </p:pic>
      <p:sp>
        <p:nvSpPr>
          <p:cNvPr id="3" name="Title 2"/>
          <p:cNvSpPr>
            <a:spLocks noGrp="1"/>
          </p:cNvSpPr>
          <p:nvPr>
            <p:ph type="title"/>
          </p:nvPr>
        </p:nvSpPr>
        <p:spPr/>
        <p:txBody>
          <a:bodyPr/>
          <a:lstStyle/>
          <a:p>
            <a:pPr algn="ctr"/>
            <a:r>
              <a:rPr lang="en-US" dirty="0" smtClean="0"/>
              <a:t>Apply new piece of tape</a:t>
            </a:r>
            <a:endParaRPr lang="en-US" dirty="0"/>
          </a:p>
        </p:txBody>
      </p:sp>
    </p:spTree>
    <p:extLst>
      <p:ext uri="{BB962C8B-B14F-4D97-AF65-F5344CB8AC3E}">
        <p14:creationId xmlns:p14="http://schemas.microsoft.com/office/powerpoint/2010/main" val="328558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fjTRdKYq_1KsJ3uCwv0W3A.jpg"/>
          <p:cNvPicPr>
            <a:picLocks noGrp="1" noChangeAspect="1"/>
          </p:cNvPicPr>
          <p:nvPr>
            <p:ph idx="1"/>
          </p:nvPr>
        </p:nvPicPr>
        <p:blipFill>
          <a:blip r:embed="rId3">
            <a:extLst>
              <a:ext uri="{28A0092B-C50C-407E-A947-70E740481C1C}">
                <a14:useLocalDpi xmlns:a14="http://schemas.microsoft.com/office/drawing/2010/main" val="0"/>
              </a:ext>
            </a:extLst>
          </a:blip>
          <a:srcRect l="-30810" r="-30810"/>
          <a:stretch>
            <a:fillRect/>
          </a:stretch>
        </p:blipFill>
        <p:spPr>
          <a:xfrm>
            <a:off x="457201" y="1524000"/>
            <a:ext cx="4255374" cy="2820988"/>
          </a:xfrm>
        </p:spPr>
      </p:pic>
      <p:sp>
        <p:nvSpPr>
          <p:cNvPr id="3" name="Title 2"/>
          <p:cNvSpPr>
            <a:spLocks noGrp="1"/>
          </p:cNvSpPr>
          <p:nvPr>
            <p:ph type="title"/>
          </p:nvPr>
        </p:nvSpPr>
        <p:spPr/>
        <p:txBody>
          <a:bodyPr/>
          <a:lstStyle/>
          <a:p>
            <a:pPr algn="ctr"/>
            <a:r>
              <a:rPr lang="en-US" dirty="0" smtClean="0"/>
              <a:t>Re-gripping the extended club</a:t>
            </a:r>
            <a:endParaRPr lang="en-US" dirty="0"/>
          </a:p>
        </p:txBody>
      </p:sp>
      <p:pic>
        <p:nvPicPr>
          <p:cNvPr id="5" name="Picture 4" descr="redfern_fig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855" y="2407689"/>
            <a:ext cx="4295222" cy="3874598"/>
          </a:xfrm>
          <a:prstGeom prst="rect">
            <a:avLst/>
          </a:prstGeom>
        </p:spPr>
      </p:pic>
    </p:spTree>
    <p:extLst>
      <p:ext uri="{BB962C8B-B14F-4D97-AF65-F5344CB8AC3E}">
        <p14:creationId xmlns:p14="http://schemas.microsoft.com/office/powerpoint/2010/main" val="145602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75.jpg"/>
          <p:cNvPicPr>
            <a:picLocks noGrp="1" noChangeAspect="1"/>
          </p:cNvPicPr>
          <p:nvPr>
            <p:ph idx="1"/>
          </p:nvPr>
        </p:nvPicPr>
        <p:blipFill>
          <a:blip r:embed="rId2">
            <a:extLst>
              <a:ext uri="{28A0092B-C50C-407E-A947-70E740481C1C}">
                <a14:useLocalDpi xmlns:a14="http://schemas.microsoft.com/office/drawing/2010/main" val="0"/>
              </a:ext>
            </a:extLst>
          </a:blip>
          <a:srcRect t="12963" b="12963"/>
          <a:stretch>
            <a:fillRect/>
          </a:stretch>
        </p:blipFill>
        <p:spPr/>
      </p:pic>
      <p:sp>
        <p:nvSpPr>
          <p:cNvPr id="3" name="Title 2"/>
          <p:cNvSpPr>
            <a:spLocks noGrp="1"/>
          </p:cNvSpPr>
          <p:nvPr>
            <p:ph type="title"/>
          </p:nvPr>
        </p:nvSpPr>
        <p:spPr/>
        <p:txBody>
          <a:bodyPr/>
          <a:lstStyle/>
          <a:p>
            <a:pPr algn="ctr"/>
            <a:r>
              <a:rPr lang="en-US" dirty="0" smtClean="0"/>
              <a:t>Slide the new grip onto the club</a:t>
            </a:r>
            <a:endParaRPr lang="en-US" dirty="0"/>
          </a:p>
        </p:txBody>
      </p:sp>
    </p:spTree>
    <p:extLst>
      <p:ext uri="{BB962C8B-B14F-4D97-AF65-F5344CB8AC3E}">
        <p14:creationId xmlns:p14="http://schemas.microsoft.com/office/powerpoint/2010/main" val="215786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BLDZT13.1.jpg"/>
          <p:cNvPicPr>
            <a:picLocks noGrp="1" noChangeAspect="1"/>
          </p:cNvPicPr>
          <p:nvPr>
            <p:ph idx="1"/>
          </p:nvPr>
        </p:nvPicPr>
        <p:blipFill>
          <a:blip r:embed="rId3">
            <a:extLst>
              <a:ext uri="{28A0092B-C50C-407E-A947-70E740481C1C}">
                <a14:useLocalDpi xmlns:a14="http://schemas.microsoft.com/office/drawing/2010/main" val="0"/>
              </a:ext>
            </a:extLst>
          </a:blip>
          <a:srcRect l="-40000" r="-40000"/>
          <a:stretch>
            <a:fillRect/>
          </a:stretch>
        </p:blipFill>
        <p:spPr/>
      </p:pic>
      <p:sp>
        <p:nvSpPr>
          <p:cNvPr id="3" name="Title 2"/>
          <p:cNvSpPr>
            <a:spLocks noGrp="1"/>
          </p:cNvSpPr>
          <p:nvPr>
            <p:ph type="title"/>
          </p:nvPr>
        </p:nvSpPr>
        <p:spPr/>
        <p:txBody>
          <a:bodyPr/>
          <a:lstStyle/>
          <a:p>
            <a:pPr algn="ctr"/>
            <a:r>
              <a:rPr lang="en-US" dirty="0" smtClean="0"/>
              <a:t>Finished Product</a:t>
            </a:r>
            <a:endParaRPr lang="en-US" dirty="0"/>
          </a:p>
        </p:txBody>
      </p:sp>
    </p:spTree>
    <p:extLst>
      <p:ext uri="{BB962C8B-B14F-4D97-AF65-F5344CB8AC3E}">
        <p14:creationId xmlns:p14="http://schemas.microsoft.com/office/powerpoint/2010/main" val="2421278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30</TotalTime>
  <Words>183</Words>
  <Application>Microsoft Macintosh PowerPoint</Application>
  <PresentationFormat>On-screen Show (4:3)</PresentationFormat>
  <Paragraphs>19</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Lengthening and Gripping Golf Clubs</vt:lpstr>
      <vt:lpstr>Golf Season has Arrived</vt:lpstr>
      <vt:lpstr>Remove the old grip</vt:lpstr>
      <vt:lpstr>An extender piece</vt:lpstr>
      <vt:lpstr>Apply new piece of tape</vt:lpstr>
      <vt:lpstr>Re-gripping the extended club</vt:lpstr>
      <vt:lpstr>Slide the new grip onto the club</vt:lpstr>
      <vt:lpstr>Finished Product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Lengthening and Gripping Golf Clubs</dc:title>
  <dc:creator>local_admin</dc:creator>
  <cp:lastModifiedBy>local_admin</cp:lastModifiedBy>
  <cp:revision>3</cp:revision>
  <dcterms:created xsi:type="dcterms:W3CDTF">2014-04-14T17:50:18Z</dcterms:created>
  <dcterms:modified xsi:type="dcterms:W3CDTF">2014-04-14T18:21:11Z</dcterms:modified>
</cp:coreProperties>
</file>