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tinker.com/blog/archives/008821.html" TargetMode="External"/><Relationship Id="rId4" Type="http://schemas.openxmlformats.org/officeDocument/2006/relationships/hyperlink" Target="http://www.culture.gouv.fr/culture/arcnat/chauvet/en/" TargetMode="External"/><Relationship Id="rId5" Type="http://schemas.openxmlformats.org/officeDocument/2006/relationships/hyperlink" Target="http://www.wga.hu/tours/sistina/index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xakali.com/historymam2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822222"/>
            <a:ext cx="8228013" cy="945445"/>
          </a:xfrm>
        </p:spPr>
        <p:txBody>
          <a:bodyPr/>
          <a:lstStyle/>
          <a:p>
            <a:r>
              <a:rPr lang="en-US" dirty="0" smtClean="0"/>
              <a:t>Zero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Joshua Blaskowski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222" y="98778"/>
            <a:ext cx="2929466" cy="29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8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hlinkClick r:id="rId2"/>
              </a:rPr>
              <a:t>http://www.saxakali.com/historymam2.htm</a:t>
            </a:r>
            <a:endParaRPr lang="en-US" sz="24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hlinkClick r:id="rId3"/>
              </a:rPr>
              <a:t>http://www.mediatinker.com/blog/archives/008821.html</a:t>
            </a:r>
            <a:endParaRPr lang="en-US" sz="24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hlinkClick r:id="rId4"/>
              </a:rPr>
              <a:t>http://www.culture.gouv.fr/culture/arcnat/chauvet/en/</a:t>
            </a:r>
            <a:endParaRPr lang="en-US" sz="24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hlinkClick r:id="rId5"/>
              </a:rPr>
              <a:t>http://www.wga.hu/tours/sistina/index1.html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0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word zero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Arabic Safira “it was empty”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Sifr “zero” = “nothing”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0507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Prehistoric man counted</a:t>
            </a:r>
          </a:p>
          <a:p>
            <a:pPr lvl="1"/>
            <a:r>
              <a:rPr lang="en-US" dirty="0" smtClean="0"/>
              <a:t>Seasons, members of tribe, dear killed</a:t>
            </a:r>
          </a:p>
          <a:p>
            <a:pPr lvl="1"/>
            <a:r>
              <a:rPr lang="en-US" dirty="0" smtClean="0"/>
              <a:t>No need to count zero deer</a:t>
            </a:r>
            <a:endParaRPr lang="en-US" dirty="0"/>
          </a:p>
        </p:txBody>
      </p:sp>
      <p:pic>
        <p:nvPicPr>
          <p:cNvPr id="4" name="Picture 3" descr="cavemark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89" y="3640667"/>
            <a:ext cx="388620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28694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counting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41222"/>
            <a:ext cx="7662864" cy="1128889"/>
          </a:xfrm>
        </p:spPr>
        <p:txBody>
          <a:bodyPr/>
          <a:lstStyle/>
          <a:p>
            <a:r>
              <a:rPr lang="en-US" dirty="0" smtClean="0"/>
              <a:t>Base five counting system often used because of five fingers</a:t>
            </a:r>
            <a:endParaRPr lang="en-US" dirty="0"/>
          </a:p>
          <a:p>
            <a:r>
              <a:rPr lang="en-US" dirty="0" smtClean="0"/>
              <a:t>Likely the reason for todays base ten counting system</a:t>
            </a:r>
            <a:endParaRPr lang="en-US" dirty="0"/>
          </a:p>
        </p:txBody>
      </p:sp>
      <p:pic>
        <p:nvPicPr>
          <p:cNvPr id="4" name="Picture 3" descr="diapo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42" y="3809999"/>
            <a:ext cx="3838575" cy="285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53565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41222"/>
            <a:ext cx="7662864" cy="3596041"/>
          </a:xfrm>
        </p:spPr>
        <p:txBody>
          <a:bodyPr/>
          <a:lstStyle/>
          <a:p>
            <a:r>
              <a:rPr lang="en-US" dirty="0" smtClean="0"/>
              <a:t>Egyptians, Greeks, and Romans all used different symbols</a:t>
            </a:r>
          </a:p>
          <a:p>
            <a:r>
              <a:rPr lang="en-US" dirty="0" smtClean="0"/>
              <a:t>Grouped together to form larger numbers</a:t>
            </a:r>
          </a:p>
          <a:p>
            <a:r>
              <a:rPr lang="en-US" dirty="0" smtClean="0"/>
              <a:t>Zero was not necessary </a:t>
            </a:r>
          </a:p>
          <a:p>
            <a:endParaRPr lang="en-US" dirty="0" smtClean="0"/>
          </a:p>
        </p:txBody>
      </p:sp>
      <p:pic>
        <p:nvPicPr>
          <p:cNvPr id="4" name="Picture 3" descr="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612443"/>
            <a:ext cx="4246561" cy="309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50786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to introduce a symbol for zero as placeholder</a:t>
            </a:r>
          </a:p>
          <a:p>
            <a:r>
              <a:rPr lang="en-US" dirty="0" smtClean="0"/>
              <a:t>Base sixty </a:t>
            </a:r>
          </a:p>
          <a:p>
            <a:r>
              <a:rPr lang="en-US" dirty="0" smtClean="0"/>
              <a:t>Abacus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45" y="3626556"/>
            <a:ext cx="4670778" cy="29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6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Mayans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to give zero numerical value</a:t>
            </a:r>
          </a:p>
          <a:p>
            <a:r>
              <a:rPr lang="en-US" dirty="0" smtClean="0"/>
              <a:t>Base twenty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Screen Shot 2014-04-14 at 5.23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49" y="3338082"/>
            <a:ext cx="4388556" cy="26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2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to accept concept of zero</a:t>
            </a:r>
          </a:p>
          <a:p>
            <a:r>
              <a:rPr lang="en-US" dirty="0" smtClean="0"/>
              <a:t>Called Evil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513" y="3499555"/>
            <a:ext cx="4198126" cy="28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2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ten number system </a:t>
            </a:r>
          </a:p>
          <a:p>
            <a:r>
              <a:rPr lang="en-US" dirty="0" smtClean="0"/>
              <a:t>Assigned zero as numerical value</a:t>
            </a:r>
          </a:p>
          <a:p>
            <a:pPr lvl="1"/>
            <a:r>
              <a:rPr lang="en-US" dirty="0" smtClean="0"/>
              <a:t>The Negative Number</a:t>
            </a:r>
          </a:p>
          <a:p>
            <a:r>
              <a:rPr lang="en-US" dirty="0" smtClean="0"/>
              <a:t>Current number system</a:t>
            </a:r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889" y="2981761"/>
            <a:ext cx="288519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62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292</TotalTime>
  <Words>186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Genesis</vt:lpstr>
      <vt:lpstr>Zero</vt:lpstr>
      <vt:lpstr>The word zero</vt:lpstr>
      <vt:lpstr>The beginning </vt:lpstr>
      <vt:lpstr>Base counting system</vt:lpstr>
      <vt:lpstr>Symbols</vt:lpstr>
      <vt:lpstr>Babylonians</vt:lpstr>
      <vt:lpstr>Ancient Mayans</vt:lpstr>
      <vt:lpstr>Western world</vt:lpstr>
      <vt:lpstr>Alexander the Great</vt:lpstr>
      <vt:lpstr>Work cited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Numbers</dc:title>
  <dc:creator>Winona State</dc:creator>
  <cp:lastModifiedBy>Winona State</cp:lastModifiedBy>
  <cp:revision>14</cp:revision>
  <dcterms:created xsi:type="dcterms:W3CDTF">2014-04-14T06:29:33Z</dcterms:created>
  <dcterms:modified xsi:type="dcterms:W3CDTF">2014-04-14T11:22:19Z</dcterms:modified>
</cp:coreProperties>
</file>