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handoutMasterIdLst>
    <p:handoutMasterId r:id="rId12"/>
  </p:handoutMasterIdLst>
  <p:sldIdLst>
    <p:sldId id="256" r:id="rId2"/>
    <p:sldId id="260" r:id="rId3"/>
    <p:sldId id="270" r:id="rId4"/>
    <p:sldId id="261" r:id="rId5"/>
    <p:sldId id="262" r:id="rId6"/>
    <p:sldId id="264" r:id="rId7"/>
    <p:sldId id="266" r:id="rId8"/>
    <p:sldId id="268" r:id="rId9"/>
    <p:sldId id="269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2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6032A-6378-424F-9B23-E74F865BA13C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D4A5-967B-124B-9BA2-A7EA0BCCB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04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9A4-2311-514E-B05B-52CC16F5EDC5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9A4-2311-514E-B05B-52CC16F5EDC5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FB02-055B-8F49-B7E1-05D881BC6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9A4-2311-514E-B05B-52CC16F5EDC5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FB02-055B-8F49-B7E1-05D881BC6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9A4-2311-514E-B05B-52CC16F5EDC5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FB02-055B-8F49-B7E1-05D881BC6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9A4-2311-514E-B05B-52CC16F5EDC5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FB02-055B-8F49-B7E1-05D881BC64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9A4-2311-514E-B05B-52CC16F5EDC5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FB02-055B-8F49-B7E1-05D881BC6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9A4-2311-514E-B05B-52CC16F5EDC5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FB02-055B-8F49-B7E1-05D881BC6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9A4-2311-514E-B05B-52CC16F5EDC5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FB02-055B-8F49-B7E1-05D881BC6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3CAE9A4-2311-514E-B05B-52CC16F5EDC5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0D7FB02-055B-8F49-B7E1-05D881BC6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3CAE9A4-2311-514E-B05B-52CC16F5EDC5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F77D87C-65A5-496D-87B3-2194CD173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9A4-2311-514E-B05B-52CC16F5EDC5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FB02-055B-8F49-B7E1-05D881BC6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9A4-2311-514E-B05B-52CC16F5EDC5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FB02-055B-8F49-B7E1-05D881BC6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9A4-2311-514E-B05B-52CC16F5EDC5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FB02-055B-8F49-B7E1-05D881BC6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9A4-2311-514E-B05B-52CC16F5EDC5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FB02-055B-8F49-B7E1-05D881BC6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9A4-2311-514E-B05B-52CC16F5EDC5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FB02-055B-8F49-B7E1-05D881BC6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CAE9A4-2311-514E-B05B-52CC16F5EDC5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0D7FB02-055B-8F49-B7E1-05D881BC6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0818" y="4879971"/>
            <a:ext cx="8162365" cy="914400"/>
          </a:xfrm>
        </p:spPr>
        <p:txBody>
          <a:bodyPr/>
          <a:lstStyle/>
          <a:p>
            <a:r>
              <a:rPr lang="en-US" sz="3600" dirty="0" smtClean="0"/>
              <a:t>By Meghan Burke</a:t>
            </a:r>
            <a:endParaRPr lang="en-US" sz="3600" dirty="0"/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6254" y="1832923"/>
            <a:ext cx="5986183" cy="245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64617"/>
            <a:ext cx="8162365" cy="9144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27" y="1529516"/>
            <a:ext cx="8414156" cy="4327347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/>
              <a:t>http://blog.lib.umn.edu/admisfa/prospective/2011/02</a:t>
            </a:r>
          </a:p>
          <a:p>
            <a:pPr algn="l">
              <a:buFont typeface="Arial"/>
              <a:buChar char="•"/>
            </a:pPr>
            <a:r>
              <a:rPr lang="en-US" sz="2400" dirty="0" smtClean="0"/>
              <a:t>http://www.stbaldricks.org/kids/</a:t>
            </a:r>
          </a:p>
          <a:p>
            <a:pPr algn="l">
              <a:buFont typeface="Arial"/>
              <a:buChar char="•"/>
            </a:pPr>
            <a:r>
              <a:rPr lang="en-US" sz="2400" dirty="0" smtClean="0"/>
              <a:t>http://www.caringbridge.org/visit/jacksonschneider/photos</a:t>
            </a:r>
          </a:p>
          <a:p>
            <a:pPr algn="l">
              <a:buFont typeface="Arial"/>
              <a:buChar char="•"/>
            </a:pPr>
            <a:r>
              <a:rPr lang="en-US" sz="2400" dirty="0" smtClean="0"/>
              <a:t>http://www.stbaldricks.org/teams/mypage/teamid/6819</a:t>
            </a:r>
          </a:p>
          <a:p>
            <a:pPr algn="l">
              <a:buFont typeface="Arial"/>
              <a:buChar char="•"/>
            </a:pPr>
            <a:r>
              <a:rPr lang="en-US" sz="2400" dirty="0" smtClean="0"/>
              <a:t>Other photos provided by Jackson’s Family and Jay Olson</a:t>
            </a:r>
          </a:p>
          <a:p>
            <a:pPr algn="l">
              <a:buFont typeface="Arial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11694"/>
            <a:ext cx="8162365" cy="914400"/>
          </a:xfrm>
        </p:spPr>
        <p:txBody>
          <a:bodyPr/>
          <a:lstStyle/>
          <a:p>
            <a:r>
              <a:rPr lang="en-US" dirty="0" smtClean="0"/>
              <a:t>Jackson Schneider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075" y="2796419"/>
            <a:ext cx="5755626" cy="3827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26095"/>
            <a:ext cx="3765742" cy="2507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145" y="3634079"/>
            <a:ext cx="2856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Jackson Parker Schneider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74031" y="2164686"/>
            <a:ext cx="440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Jackson and his family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64617"/>
            <a:ext cx="8162365" cy="914400"/>
          </a:xfrm>
        </p:spPr>
        <p:txBody>
          <a:bodyPr/>
          <a:lstStyle/>
          <a:p>
            <a:r>
              <a:rPr lang="en-US" dirty="0" smtClean="0"/>
              <a:t>IV Neuroblastoma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711" y="1179017"/>
            <a:ext cx="4577472" cy="3433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44" y="3639509"/>
            <a:ext cx="3929270" cy="2946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861" y="2416507"/>
            <a:ext cx="481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Jackson in the hospital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977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46976"/>
            <a:ext cx="8162365" cy="914400"/>
          </a:xfrm>
        </p:spPr>
        <p:txBody>
          <a:bodyPr/>
          <a:lstStyle/>
          <a:p>
            <a:r>
              <a:rPr lang="en-US" dirty="0" smtClean="0"/>
              <a:t>St. Baldrick’s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18" y="2540918"/>
            <a:ext cx="4569444" cy="3033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188" y="1352272"/>
            <a:ext cx="3024995" cy="5251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818" y="1352272"/>
            <a:ext cx="4737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Jackson at a St. Baldrick’s </a:t>
            </a:r>
          </a:p>
          <a:p>
            <a:pPr algn="ctr"/>
            <a:r>
              <a:rPr lang="en-US" sz="2400" dirty="0" smtClean="0"/>
              <a:t>event in 2009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335182"/>
            <a:ext cx="8162365" cy="914400"/>
          </a:xfrm>
        </p:spPr>
        <p:txBody>
          <a:bodyPr/>
          <a:lstStyle/>
          <a:p>
            <a:r>
              <a:rPr lang="en-US" dirty="0" smtClean="0"/>
              <a:t>St. Baldrick’s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18" y="1249582"/>
            <a:ext cx="8162365" cy="5419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8278" y="1666933"/>
            <a:ext cx="418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Cooper Black"/>
                <a:cs typeface="Cooper Black"/>
              </a:rPr>
              <a:t>Team Jack Attack 2010</a:t>
            </a:r>
            <a:endParaRPr lang="en-US" sz="2400" b="1" dirty="0">
              <a:solidFill>
                <a:schemeClr val="tx2">
                  <a:lumMod val="1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0"/>
            <a:ext cx="8162365" cy="914400"/>
          </a:xfrm>
        </p:spPr>
        <p:txBody>
          <a:bodyPr/>
          <a:lstStyle/>
          <a:p>
            <a:r>
              <a:rPr lang="en-US" sz="4800" dirty="0" smtClean="0"/>
              <a:t>Tulane’s School of Medicine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7" y="1249582"/>
            <a:ext cx="4614858" cy="4374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472" y="1612869"/>
            <a:ext cx="4224711" cy="42247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847" y="6087696"/>
            <a:ext cx="841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Tulane Medical Students going bald at the St. Baldrick’s event.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0"/>
            <a:ext cx="8162365" cy="914400"/>
          </a:xfrm>
        </p:spPr>
        <p:txBody>
          <a:bodyPr/>
          <a:lstStyle/>
          <a:p>
            <a:r>
              <a:rPr lang="en-US" dirty="0" smtClean="0"/>
              <a:t>Volunteer and/or Donate!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51178" y="1287804"/>
            <a:ext cx="44020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u="sng" dirty="0" smtClean="0"/>
              <a:t>Ways to Volunteer: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Go to www.stbaldricks.org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Click “Get Involved” and scroll down to “Become a Volunteer”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53" y="1287804"/>
            <a:ext cx="2770225" cy="27696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818" y="4453830"/>
            <a:ext cx="65650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/>
              <a:t>Ways to Donate: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Go to www.stbaldricks.org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Click on “Make a Donation”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Or call </a:t>
            </a:r>
            <a:r>
              <a:rPr lang="en-US" sz="4400" dirty="0" smtClean="0"/>
              <a:t>(888) – 899 - BALD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99900"/>
            <a:ext cx="8162365" cy="914400"/>
          </a:xfrm>
        </p:spPr>
        <p:txBody>
          <a:bodyPr/>
          <a:lstStyle/>
          <a:p>
            <a:r>
              <a:rPr lang="en-US" dirty="0" smtClean="0"/>
              <a:t>Jackson Schneider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003" y="1497977"/>
            <a:ext cx="2926516" cy="4394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8010" y="6122978"/>
            <a:ext cx="527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November 6, 2000 – August 3, 2009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493952"/>
            <a:ext cx="8162365" cy="914400"/>
          </a:xfrm>
        </p:spPr>
        <p:txBody>
          <a:bodyPr/>
          <a:lstStyle/>
          <a:p>
            <a:r>
              <a:rPr lang="en-US" dirty="0" smtClean="0"/>
              <a:t>Make a Difference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974" y="1408352"/>
            <a:ext cx="7555541" cy="493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129</TotalTime>
  <Words>172</Words>
  <Application>Microsoft Macintosh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Venture</vt:lpstr>
      <vt:lpstr>By Meghan Burke</vt:lpstr>
      <vt:lpstr>Jackson Schneider</vt:lpstr>
      <vt:lpstr>IV Neuroblastoma</vt:lpstr>
      <vt:lpstr>St. Baldrick’s</vt:lpstr>
      <vt:lpstr>St. Baldrick’s</vt:lpstr>
      <vt:lpstr>Tulane’s School of Medicine</vt:lpstr>
      <vt:lpstr>Volunteer and/or Donate!</vt:lpstr>
      <vt:lpstr>Jackson Schneider</vt:lpstr>
      <vt:lpstr>Make a Difference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Meghan Burke</dc:title>
  <dc:creator>local_admin</dc:creator>
  <cp:lastModifiedBy>local_admin</cp:lastModifiedBy>
  <cp:revision>6</cp:revision>
  <cp:lastPrinted>2011-04-17T21:46:11Z</cp:lastPrinted>
  <dcterms:created xsi:type="dcterms:W3CDTF">2011-04-18T00:06:56Z</dcterms:created>
  <dcterms:modified xsi:type="dcterms:W3CDTF">2014-04-14T18:58:44Z</dcterms:modified>
</cp:coreProperties>
</file>