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Sheet1!$A$1:$A$4</c:f>
              <c:strCache>
                <c:ptCount val="4"/>
                <c:pt idx="0">
                  <c:v>Win</c:v>
                </c:pt>
                <c:pt idx="1">
                  <c:v>Lose</c:v>
                </c:pt>
                <c:pt idx="2">
                  <c:v>Tied</c:v>
                </c:pt>
                <c:pt idx="3">
                  <c:v>Non-Competitive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2.097</c:v>
                </c:pt>
                <c:pt idx="1">
                  <c:v>2.2130000000000001</c:v>
                </c:pt>
                <c:pt idx="2">
                  <c:v>1.9059999999999999</c:v>
                </c:pt>
                <c:pt idx="3">
                  <c:v>2.069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686464"/>
        <c:axId val="120688000"/>
      </c:barChart>
      <c:catAx>
        <c:axId val="120686464"/>
        <c:scaling>
          <c:orientation val="minMax"/>
        </c:scaling>
        <c:delete val="0"/>
        <c:axPos val="b"/>
        <c:majorTickMark val="out"/>
        <c:minorTickMark val="none"/>
        <c:tickLblPos val="nextTo"/>
        <c:crossAx val="120688000"/>
        <c:crosses val="autoZero"/>
        <c:auto val="1"/>
        <c:lblAlgn val="ctr"/>
        <c:lblOffset val="100"/>
        <c:noMultiLvlLbl val="0"/>
      </c:catAx>
      <c:valAx>
        <c:axId val="120688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686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EE72A1D-6549-46E2-BB1D-06C45116583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E0AC7F-7921-44C3-B9FC-A6DCDB54957E}" type="datetimeFigureOut">
              <a:rPr lang="en-US" smtClean="0"/>
              <a:t>4/14/2014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Effects of Competition on Aggression: Experiment and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Steven Christiansen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00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was shown to increase aggression</a:t>
            </a:r>
          </a:p>
          <a:p>
            <a:r>
              <a:rPr lang="en-US" dirty="0" smtClean="0"/>
              <a:t>However, participants did not believe that they were more aggressive after playing a game, despite what the Aggression-Ratio </a:t>
            </a:r>
            <a:r>
              <a:rPr lang="en-US" smtClean="0"/>
              <a:t>scores </a:t>
            </a:r>
            <a:r>
              <a:rPr lang="en-US" smtClean="0"/>
              <a:t>showed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play a game competitively will behave more aggressively than people who do not</a:t>
            </a:r>
          </a:p>
          <a:p>
            <a:r>
              <a:rPr lang="en-US" dirty="0" smtClean="0"/>
              <a:t>The outcomes of the game will affect behavior as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participants play games either competitively or non-competitively</a:t>
            </a:r>
          </a:p>
          <a:p>
            <a:r>
              <a:rPr lang="en-US" dirty="0" smtClean="0"/>
              <a:t>Manipulate scores (so that winning, losing, and tying are due to random chance and not skill/other factors)</a:t>
            </a:r>
          </a:p>
          <a:p>
            <a:r>
              <a:rPr lang="en-US" dirty="0" smtClean="0"/>
              <a:t>Measure Aggression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Game—Letters-to-Words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60483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89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 Game—Word Find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4736" y="1600200"/>
            <a:ext cx="438492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03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Third Game—Word Completion</a:t>
            </a:r>
            <a:endParaRPr lang="en-US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33600"/>
            <a:ext cx="4486031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3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Measuring Aggression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Aggressive words on Word Completion task / total words completed = Aggression Ratio Score</a:t>
            </a:r>
          </a:p>
          <a:p>
            <a:r>
              <a:rPr lang="en-US" dirty="0" smtClean="0"/>
              <a:t>State Hostility Scale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0" y="17602200"/>
            <a:ext cx="60960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60960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0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significant differences between groups on Hostility Scale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968270"/>
              </p:ext>
            </p:extLst>
          </p:nvPr>
        </p:nvGraphicFramePr>
        <p:xfrm>
          <a:off x="1600200" y="2590800"/>
          <a:ext cx="5486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40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Aggression Ratio Score—competitive conditions as a whole scored higher than the Non-Competitive condition, and Lose and Tied both scored higher  than Win and Non-Competitive</a:t>
            </a:r>
          </a:p>
          <a:p>
            <a:pPr lvl="1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09" y="2590800"/>
            <a:ext cx="5486400" cy="392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8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111</TotalTime>
  <Words>164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Effects of Competition on Aggression: Experiment and Results</vt:lpstr>
      <vt:lpstr>Hypothesis</vt:lpstr>
      <vt:lpstr>Outline of Experiment</vt:lpstr>
      <vt:lpstr>1st Game—Letters-to-Words</vt:lpstr>
      <vt:lpstr>Second Game—Word Find</vt:lpstr>
      <vt:lpstr>Third Game—Word Completion</vt:lpstr>
      <vt:lpstr>Measuring Aggression</vt:lpstr>
      <vt:lpstr>Results</vt:lpstr>
      <vt:lpstr>Results</vt:lpstr>
      <vt:lpstr>Discussion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Competition on Aggression Experiment and Results</dc:title>
  <dc:creator>setup</dc:creator>
  <cp:lastModifiedBy>setup</cp:lastModifiedBy>
  <cp:revision>7</cp:revision>
  <dcterms:created xsi:type="dcterms:W3CDTF">2014-04-13T17:43:37Z</dcterms:created>
  <dcterms:modified xsi:type="dcterms:W3CDTF">2014-04-14T19:55:26Z</dcterms:modified>
</cp:coreProperties>
</file>