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7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3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0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4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0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4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0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CACC-2AD1-4943-8D4D-8FACCE089DD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2D24-366F-41B2-A92D-D2F32F78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Convergence Proof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 </a:t>
            </a:r>
            <a:r>
              <a:rPr lang="en-US" dirty="0" err="1" smtClean="0"/>
              <a:t>Robey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7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need to prove that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converges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aseline="30000" dirty="0" smtClean="0"/>
                  <a:t>2</a:t>
                </a:r>
                <a:r>
                  <a:rPr lang="en-US" dirty="0" smtClean="0"/>
                  <a:t> converges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≥ 0.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Advanced Calculus techniques will help.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10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Showing absolute convergence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Absolute Convergence occurs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 smtClean="0"/>
                  <a:t> converges.</a:t>
                </a:r>
              </a:p>
              <a:p>
                <a:endParaRPr lang="en-US" dirty="0"/>
              </a:p>
              <a:p>
                <a:r>
                  <a:rPr lang="en-US" dirty="0" smtClean="0"/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≥ </a:t>
                </a:r>
                <a:r>
                  <a:rPr lang="en-US" dirty="0" smtClean="0"/>
                  <a:t>0 so these two series are the same. </a:t>
                </a:r>
              </a:p>
              <a:p>
                <a:endParaRPr lang="en-US" dirty="0"/>
              </a:p>
              <a:p>
                <a:r>
                  <a:rPr lang="en-US" dirty="0" smtClean="0"/>
                  <a:t>Series converges.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49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need a theorem to sandwich two series together.</a:t>
                </a:r>
              </a:p>
              <a:p>
                <a:endParaRPr lang="en-US" dirty="0"/>
              </a:p>
              <a:p>
                <a:r>
                  <a:rPr lang="en-US" dirty="0" smtClean="0"/>
                  <a:t>There is a theorem that allows for stating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converges.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1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Moment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 smtClean="0"/>
                  <a:t>≤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and we know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converges, so does our series.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34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quaring is ok.</a:t>
            </a:r>
          </a:p>
          <a:p>
            <a:endParaRPr lang="en-US" dirty="0"/>
          </a:p>
          <a:p>
            <a:r>
              <a:rPr lang="en-US" dirty="0" smtClean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28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Convergence Proof</vt:lpstr>
      <vt:lpstr>Problem</vt:lpstr>
      <vt:lpstr>Showing absolute convergence of Σa_j</vt:lpstr>
      <vt:lpstr>Theorem</vt:lpstr>
      <vt:lpstr>Pivotal Moment</vt:lpstr>
      <vt:lpstr>Conclusion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Convergence Proof</dc:title>
  <dc:creator>Robey, Philip M</dc:creator>
  <cp:lastModifiedBy>Robey, Philip M</cp:lastModifiedBy>
  <cp:revision>3</cp:revision>
  <dcterms:created xsi:type="dcterms:W3CDTF">2014-04-07T18:40:57Z</dcterms:created>
  <dcterms:modified xsi:type="dcterms:W3CDTF">2014-04-07T18:55:47Z</dcterms:modified>
</cp:coreProperties>
</file>