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3" autoAdjust="0"/>
  </p:normalViewPr>
  <p:slideViewPr>
    <p:cSldViewPr snapToGrid="0" snapToObjects="1">
      <p:cViewPr>
        <p:scale>
          <a:sx n="75" d="100"/>
          <a:sy n="75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95780-E0E8-F64F-B63D-594583815E06}" type="datetimeFigureOut">
              <a:rPr lang="en-US" smtClean="0"/>
              <a:t>4/13/14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B89AB-890F-824C-9568-C33411E7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6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B89AB-890F-824C-9568-C33411E7BB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3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6533"/>
            <a:ext cx="7772400" cy="1619242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Robert Wendel Johnson </a:t>
            </a:r>
            <a:br>
              <a:rPr lang="en-US" dirty="0" smtClean="0"/>
            </a:br>
            <a:r>
              <a:rPr lang="en-US" dirty="0" smtClean="0"/>
              <a:t>“Bob”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Grandp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67" y="2100143"/>
            <a:ext cx="4457700" cy="44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3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Born March 5</a:t>
            </a:r>
            <a:r>
              <a:rPr lang="en-US" baseline="30000" dirty="0" smtClean="0"/>
              <a:t>th</a:t>
            </a:r>
            <a:r>
              <a:rPr lang="en-US" dirty="0" smtClean="0"/>
              <a:t> 1935</a:t>
            </a:r>
          </a:p>
          <a:p>
            <a:endParaRPr lang="en-US" dirty="0" smtClean="0"/>
          </a:p>
          <a:p>
            <a:r>
              <a:rPr lang="en-US" dirty="0" smtClean="0"/>
              <a:t>Parkville, MN</a:t>
            </a:r>
          </a:p>
          <a:p>
            <a:endParaRPr lang="en-US" dirty="0" smtClean="0"/>
          </a:p>
          <a:p>
            <a:r>
              <a:rPr lang="en-US" dirty="0" smtClean="0"/>
              <a:t>Youngest of 3 boys</a:t>
            </a:r>
          </a:p>
          <a:p>
            <a:endParaRPr lang="en-US" dirty="0" smtClean="0"/>
          </a:p>
          <a:p>
            <a:r>
              <a:rPr lang="en-US" dirty="0" smtClean="0"/>
              <a:t>Spent 2 yrs. In the Marines</a:t>
            </a:r>
          </a:p>
          <a:p>
            <a:endParaRPr lang="en-US" dirty="0" smtClean="0"/>
          </a:p>
          <a:p>
            <a:r>
              <a:rPr lang="en-US" dirty="0" smtClean="0"/>
              <a:t>Received a degree in Mathematics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4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 in 7</a:t>
            </a:r>
            <a:r>
              <a:rPr lang="en-US" baseline="30000" dirty="0" smtClean="0"/>
              <a:t>th</a:t>
            </a:r>
            <a:r>
              <a:rPr lang="en-US" dirty="0" smtClean="0"/>
              <a:t> grade Mountain Iron Middle School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Married 54 years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6 children Raised in Spring Lake Park</a:t>
            </a:r>
          </a:p>
          <a:p>
            <a:endParaRPr lang="en-US" dirty="0" smtClean="0"/>
          </a:p>
          <a:p>
            <a:r>
              <a:rPr lang="en-US" dirty="0" smtClean="0"/>
              <a:t>13 grandchildren </a:t>
            </a:r>
          </a:p>
          <a:p>
            <a:endParaRPr lang="en-US" dirty="0"/>
          </a:p>
          <a:p>
            <a:r>
              <a:rPr lang="en-US" dirty="0" smtClean="0"/>
              <a:t> 4 great grandchildren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&amp; Bunny</a:t>
            </a:r>
            <a:endParaRPr lang="en-US" dirty="0"/>
          </a:p>
        </p:txBody>
      </p:sp>
      <p:pic>
        <p:nvPicPr>
          <p:cNvPr id="4" name="Picture 3" descr="Grandpa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89" y="3064933"/>
            <a:ext cx="295314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3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Wholesale Textile Company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Retired and moved to Mora, MN &amp; Spent winters in Casa Grande, AZ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Maintenance at Ogilvie Schools</a:t>
            </a:r>
          </a:p>
          <a:p>
            <a:endParaRPr lang="en-US" dirty="0"/>
          </a:p>
          <a:p>
            <a:r>
              <a:rPr lang="en-US" dirty="0" smtClean="0"/>
              <a:t>Other various jobs to keep him busy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5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199"/>
            <a:ext cx="2175933" cy="4144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Artistic</a:t>
            </a:r>
          </a:p>
          <a:p>
            <a:endParaRPr lang="en-US" dirty="0"/>
          </a:p>
          <a:p>
            <a:r>
              <a:rPr lang="en-US" dirty="0" smtClean="0"/>
              <a:t>Lovable</a:t>
            </a:r>
          </a:p>
          <a:p>
            <a:endParaRPr lang="en-US" dirty="0"/>
          </a:p>
          <a:p>
            <a:r>
              <a:rPr lang="en-US" dirty="0" smtClean="0"/>
              <a:t>Funny</a:t>
            </a:r>
          </a:p>
          <a:p>
            <a:endParaRPr lang="en-US" dirty="0"/>
          </a:p>
          <a:p>
            <a:r>
              <a:rPr lang="en-US" dirty="0" smtClean="0"/>
              <a:t>Athletic</a:t>
            </a:r>
          </a:p>
          <a:p>
            <a:endParaRPr lang="en-US" dirty="0"/>
          </a:p>
          <a:p>
            <a:r>
              <a:rPr lang="en-US" dirty="0" smtClean="0"/>
              <a:t>Loving</a:t>
            </a:r>
          </a:p>
          <a:p>
            <a:endParaRPr lang="en-US" dirty="0"/>
          </a:p>
          <a:p>
            <a:r>
              <a:rPr lang="en-US" dirty="0" smtClean="0"/>
              <a:t>Kind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Grandpa Bob</a:t>
            </a:r>
            <a:endParaRPr lang="en-US" dirty="0"/>
          </a:p>
        </p:txBody>
      </p:sp>
      <p:pic>
        <p:nvPicPr>
          <p:cNvPr id="4" name="Picture 3" descr="Grandp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981199"/>
            <a:ext cx="4385733" cy="4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7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82800"/>
            <a:ext cx="7408333" cy="4043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Passed unexpectedly on March 27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</a:p>
          <a:p>
            <a:endParaRPr lang="en-US" dirty="0"/>
          </a:p>
          <a:p>
            <a:r>
              <a:rPr lang="en-US" dirty="0" smtClean="0"/>
              <a:t>Role-model</a:t>
            </a:r>
          </a:p>
          <a:p>
            <a:endParaRPr lang="en-US" dirty="0"/>
          </a:p>
          <a:p>
            <a:r>
              <a:rPr lang="en-US" dirty="0" smtClean="0"/>
              <a:t>Father</a:t>
            </a:r>
          </a:p>
          <a:p>
            <a:endParaRPr lang="en-US" dirty="0"/>
          </a:p>
          <a:p>
            <a:r>
              <a:rPr lang="en-US" dirty="0" smtClean="0"/>
              <a:t>Husband</a:t>
            </a:r>
          </a:p>
          <a:p>
            <a:endParaRPr lang="en-US" dirty="0"/>
          </a:p>
          <a:p>
            <a:r>
              <a:rPr lang="en-US" dirty="0" smtClean="0"/>
              <a:t>Friend</a:t>
            </a:r>
          </a:p>
          <a:p>
            <a:endParaRPr lang="en-US" dirty="0"/>
          </a:p>
          <a:p>
            <a:r>
              <a:rPr lang="en-US" dirty="0" smtClean="0"/>
              <a:t>Grandfather</a:t>
            </a:r>
          </a:p>
          <a:p>
            <a:endParaRPr lang="en-US" dirty="0" smtClean="0"/>
          </a:p>
          <a:p>
            <a:r>
              <a:rPr lang="en-US" dirty="0" smtClean="0"/>
              <a:t>Great Grandfather</a:t>
            </a:r>
          </a:p>
          <a:p>
            <a:endParaRPr lang="en-US" dirty="0"/>
          </a:p>
          <a:p>
            <a:r>
              <a:rPr lang="en-US" dirty="0" smtClean="0"/>
              <a:t>Brother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Loving Memory</a:t>
            </a:r>
            <a:endParaRPr lang="en-US" dirty="0"/>
          </a:p>
        </p:txBody>
      </p:sp>
      <p:pic>
        <p:nvPicPr>
          <p:cNvPr id="4" name="Picture 3" descr="Grandpa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67" y="2531533"/>
            <a:ext cx="4157133" cy="41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7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2347</TotalTime>
  <Words>112</Words>
  <Application>Microsoft Macintosh PowerPoint</Application>
  <PresentationFormat>On-screen Show (4:3)</PresentationFormat>
  <Paragraphs>59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Robert Wendel Johnson  “Bob”  </vt:lpstr>
      <vt:lpstr>History</vt:lpstr>
      <vt:lpstr>Bob &amp; Bunny</vt:lpstr>
      <vt:lpstr>Career</vt:lpstr>
      <vt:lpstr>Grandpa Bob</vt:lpstr>
      <vt:lpstr>In Loving Memory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 Wendel Johnson  “Bob”  Born: March 5, 1935 Passed Away: March 27, 2014</dc:title>
  <dc:creator>Kristi Schmit</dc:creator>
  <cp:lastModifiedBy>Kristi Schmit</cp:lastModifiedBy>
  <cp:revision>10</cp:revision>
  <dcterms:created xsi:type="dcterms:W3CDTF">2014-04-13T04:53:30Z</dcterms:created>
  <dcterms:modified xsi:type="dcterms:W3CDTF">2014-04-14T20:00:52Z</dcterms:modified>
</cp:coreProperties>
</file>