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2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3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5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9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8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5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8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0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8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4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5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7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MRC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320285"/>
            <a:ext cx="6400800" cy="598254"/>
          </a:xfrm>
        </p:spPr>
        <p:txBody>
          <a:bodyPr/>
          <a:lstStyle/>
          <a:p>
            <a:pPr algn="r"/>
            <a:r>
              <a:rPr lang="en-US" i="1" dirty="0" err="1" smtClean="0"/>
              <a:t>Jananie</a:t>
            </a:r>
            <a:r>
              <a:rPr lang="en-US" i="1" dirty="0" smtClean="0"/>
              <a:t> </a:t>
            </a:r>
            <a:r>
              <a:rPr lang="en-US" i="1" dirty="0" err="1" smtClean="0"/>
              <a:t>Selvaratnam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121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22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6923"/>
            <a:ext cx="8229600" cy="56270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are analyzing the slow breathing in COPD </a:t>
            </a:r>
            <a:r>
              <a:rPr lang="en-US" sz="2400" dirty="0" smtClean="0"/>
              <a:t>(Chronic Obstructive Pulmonary Disease) patients </a:t>
            </a:r>
            <a:r>
              <a:rPr lang="en-US" sz="2400" dirty="0" smtClean="0"/>
              <a:t>with clinically significant dyspnea.</a:t>
            </a:r>
          </a:p>
          <a:p>
            <a:endParaRPr lang="en-US" sz="2400" dirty="0" smtClean="0"/>
          </a:p>
          <a:p>
            <a:r>
              <a:rPr lang="en-US" sz="2400" dirty="0" smtClean="0"/>
              <a:t>This survey given to 19 patients who have slow breathing problem within COPD patents</a:t>
            </a:r>
          </a:p>
          <a:p>
            <a:endParaRPr lang="en-US" sz="24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linical </a:t>
            </a:r>
            <a:r>
              <a:rPr lang="en-US" sz="2400" dirty="0" smtClean="0"/>
              <a:t>has approached with a survey answering five statements description before the breathing (MRC base line) exercise and after the breathing exercise (MRC week 8).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Scores were recoded.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148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18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6462"/>
            <a:ext cx="8229600" cy="562337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survey is about if the patient agreeing with the statement, they have to respond circling “Yes” and if the patient is disagreeing respond “No”.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After this survey, patients are required to do the breathing exercise twice a day for 15 minutes.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After 8 weeks period time all the patients are required to do the </a:t>
            </a:r>
            <a:r>
              <a:rPr lang="en-US" sz="2400" dirty="0" smtClean="0"/>
              <a:t>survey </a:t>
            </a:r>
            <a:r>
              <a:rPr lang="en-US" sz="2400" dirty="0" smtClean="0"/>
              <a:t>again.</a:t>
            </a:r>
          </a:p>
          <a:p>
            <a:endParaRPr lang="en-US" sz="2400" dirty="0" smtClean="0"/>
          </a:p>
          <a:p>
            <a:r>
              <a:rPr lang="en-US" sz="2400" dirty="0" smtClean="0"/>
              <a:t>Check their breathing problem has cured or there is any improvements by doing the breathing exercise. </a:t>
            </a:r>
          </a:p>
          <a:p>
            <a:endParaRPr lang="en-US" sz="2400" dirty="0" smtClean="0"/>
          </a:p>
          <a:p>
            <a:r>
              <a:rPr lang="en-US" sz="2400" dirty="0" smtClean="0"/>
              <a:t>Record the scored of each patient.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7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923"/>
            <a:ext cx="8229600" cy="5275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8308"/>
            <a:ext cx="8229600" cy="5207855"/>
          </a:xfrm>
        </p:spPr>
        <p:txBody>
          <a:bodyPr/>
          <a:lstStyle/>
          <a:p>
            <a:r>
              <a:rPr lang="en-US" sz="2400" dirty="0" smtClean="0"/>
              <a:t>We did t-test to analyze how the breathing level has changed after the exercise. </a:t>
            </a:r>
          </a:p>
          <a:p>
            <a:r>
              <a:rPr lang="en-US" sz="2400" dirty="0" smtClean="0"/>
              <a:t>T-test done using the JMP program.</a:t>
            </a:r>
          </a:p>
          <a:p>
            <a:r>
              <a:rPr lang="en-US" sz="2400" dirty="0" smtClean="0"/>
              <a:t>Find the difference between MRC week 8 and MRC Baseline to do the t-test.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88" y="3087078"/>
            <a:ext cx="6817312" cy="261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680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32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299" y="1818869"/>
            <a:ext cx="3619501" cy="27753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95298" y="1020941"/>
            <a:ext cx="8440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do this t-test in JMP, choose Analyze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Distribution and </a:t>
            </a:r>
            <a:r>
              <a:rPr lang="en-US" dirty="0" smtClean="0"/>
              <a:t>select</a:t>
            </a:r>
            <a:r>
              <a:rPr lang="en-US" dirty="0" smtClean="0"/>
              <a:t> </a:t>
            </a:r>
            <a:r>
              <a:rPr lang="en-US" dirty="0"/>
              <a:t>“difference</a:t>
            </a:r>
            <a:r>
              <a:rPr lang="en-US" dirty="0" smtClean="0"/>
              <a:t>” in Y column then click “ok” </a:t>
            </a:r>
            <a:r>
              <a:rPr lang="en-US" dirty="0"/>
              <a:t>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" t="836" r="-3504" b="-12532"/>
          <a:stretch/>
        </p:blipFill>
        <p:spPr>
          <a:xfrm>
            <a:off x="457201" y="1667273"/>
            <a:ext cx="3948224" cy="3289330"/>
          </a:xfrm>
        </p:spPr>
      </p:pic>
      <p:sp>
        <p:nvSpPr>
          <p:cNvPr id="11" name="Rectangle 10"/>
          <p:cNvSpPr/>
          <p:nvPr/>
        </p:nvSpPr>
        <p:spPr>
          <a:xfrm>
            <a:off x="495298" y="5525440"/>
            <a:ext cx="8017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From the </a:t>
            </a:r>
            <a:r>
              <a:rPr lang="en-US" dirty="0"/>
              <a:t>above test we can see the statistics summary of the results. </a:t>
            </a:r>
          </a:p>
        </p:txBody>
      </p:sp>
    </p:spTree>
    <p:extLst>
      <p:ext uri="{BB962C8B-B14F-4D97-AF65-F5344CB8AC3E}">
        <p14:creationId xmlns:p14="http://schemas.microsoft.com/office/powerpoint/2010/main" val="415210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p-value of this t-test result gives 0.4944. This tells us that there is no significant difference in the MRC differences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After we have done the t-test for the COPD patients, the p-value tells that there is no differences between MRC week 8 and MRC baseline.  Therefore there is no changes or improvement after the breathing </a:t>
            </a:r>
            <a:r>
              <a:rPr lang="en-US" sz="2400" dirty="0" smtClean="0"/>
              <a:t>exercise.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85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319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MRC </vt:lpstr>
      <vt:lpstr>Introduction</vt:lpstr>
      <vt:lpstr>Survey </vt:lpstr>
      <vt:lpstr> Methods </vt:lpstr>
      <vt:lpstr>Methods 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MRC </dc:title>
  <dc:creator>local_admin</dc:creator>
  <cp:lastModifiedBy>local_admin</cp:lastModifiedBy>
  <cp:revision>13</cp:revision>
  <dcterms:created xsi:type="dcterms:W3CDTF">2014-04-12T04:01:56Z</dcterms:created>
  <dcterms:modified xsi:type="dcterms:W3CDTF">2014-04-14T17:53:43Z</dcterms:modified>
</cp:coreProperties>
</file>