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A32F2-DF4A-433D-A2D2-D6E7ADDA5683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AA1A-8E13-49A3-89FE-4D98BBFB3B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A32F2-DF4A-433D-A2D2-D6E7ADDA5683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AA1A-8E13-49A3-89FE-4D98BBFB3B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A32F2-DF4A-433D-A2D2-D6E7ADDA5683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AA1A-8E13-49A3-89FE-4D98BBFB3B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A32F2-DF4A-433D-A2D2-D6E7ADDA5683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AA1A-8E13-49A3-89FE-4D98BBFB3B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A32F2-DF4A-433D-A2D2-D6E7ADDA5683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AA1A-8E13-49A3-89FE-4D98BBFB3B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A32F2-DF4A-433D-A2D2-D6E7ADDA5683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AA1A-8E13-49A3-89FE-4D98BBFB3B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A32F2-DF4A-433D-A2D2-D6E7ADDA5683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AA1A-8E13-49A3-89FE-4D98BBFB3B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A32F2-DF4A-433D-A2D2-D6E7ADDA5683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AA1A-8E13-49A3-89FE-4D98BBFB3B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A32F2-DF4A-433D-A2D2-D6E7ADDA5683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AA1A-8E13-49A3-89FE-4D98BBFB3B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A32F2-DF4A-433D-A2D2-D6E7ADDA5683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EAA1A-8E13-49A3-89FE-4D98BBFB3B0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EA32F2-DF4A-433D-A2D2-D6E7ADDA5683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AEAA1A-8E13-49A3-89FE-4D98BBFB3B0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9AAEAA1A-8E13-49A3-89FE-4D98BBFB3B0A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BEA32F2-DF4A-433D-A2D2-D6E7ADDA5683}" type="datetimeFigureOut">
              <a:rPr lang="en-US" smtClean="0"/>
              <a:t>4/23/2014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 Visualization</a:t>
            </a:r>
            <a:br>
              <a:rPr lang="en-US" dirty="0" smtClean="0"/>
            </a:br>
            <a:r>
              <a:rPr lang="en-US" sz="2800" dirty="0" smtClean="0"/>
              <a:t>(with Tableau)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Dylan Abts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771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447800"/>
            <a:ext cx="1133475" cy="420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838200"/>
            <a:ext cx="5334000" cy="5602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0122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103967"/>
            <a:ext cx="4648200" cy="4888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447800"/>
            <a:ext cx="1133475" cy="420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9151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6261" y="1447800"/>
            <a:ext cx="3576798" cy="3761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4861" y="1447800"/>
            <a:ext cx="3581400" cy="3761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447800"/>
            <a:ext cx="1133475" cy="420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7572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447800"/>
            <a:ext cx="1133475" cy="420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1215" y="1413164"/>
            <a:ext cx="33909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2115" y="1469571"/>
            <a:ext cx="3438525" cy="367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0992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360714"/>
            <a:ext cx="3438525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447800"/>
            <a:ext cx="1133475" cy="420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4475" y="1426029"/>
            <a:ext cx="3381375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2554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437839"/>
            <a:ext cx="8458200" cy="50795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75990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427686"/>
            <a:ext cx="8458200" cy="50996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04597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213</TotalTime>
  <Words>4</Words>
  <Application>Microsoft Office PowerPoint</Application>
  <PresentationFormat>On-screen Show (4:3)</PresentationFormat>
  <Paragraphs>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Adjacency</vt:lpstr>
      <vt:lpstr>Data Visualization (with Tableau)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setup</dc:creator>
  <cp:lastModifiedBy>setup</cp:lastModifiedBy>
  <cp:revision>6</cp:revision>
  <dcterms:created xsi:type="dcterms:W3CDTF">2014-04-23T16:21:17Z</dcterms:created>
  <dcterms:modified xsi:type="dcterms:W3CDTF">2014-04-23T19:55:02Z</dcterms:modified>
</cp:coreProperties>
</file>