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omenshealthmag.com/files/images/0805-knot-a-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67" y="1450768"/>
            <a:ext cx="4355465" cy="43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12" y="2194560"/>
            <a:ext cx="2847975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09" y="2194560"/>
            <a:ext cx="3048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54" y="2194560"/>
            <a:ext cx="2647950" cy="303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009" y="2237422"/>
            <a:ext cx="3286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abagoffruit.files.wordpress.com/2010/09/jon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" y="1410887"/>
            <a:ext cx="3949065" cy="4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ciencenews.org/sites/default/files/2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50" y="1410887"/>
            <a:ext cx="4736235" cy="4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ath201s09.wdfiles.com/local--files/rast-knot/U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67" y="878746"/>
            <a:ext cx="4256215" cy="4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goffruit.files.wordpress.com/2010/09/jon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02" y="878746"/>
            <a:ext cx="3949065" cy="4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22582" y="2563199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ej.iop.org/images/1367-2630/13/12/125007/Full/nj393391f11_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-9069"/>
          <a:stretch/>
        </p:blipFill>
        <p:spPr bwMode="auto">
          <a:xfrm>
            <a:off x="3474720" y="1083142"/>
            <a:ext cx="6383866" cy="4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24" y="764373"/>
            <a:ext cx="4075557" cy="48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875472"/>
            <a:ext cx="2628900" cy="32289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78" y="1923095"/>
            <a:ext cx="26574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057401"/>
            <a:ext cx="2857500" cy="30765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66" y="2057401"/>
            <a:ext cx="297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76" y="2057401"/>
            <a:ext cx="2924175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465" y="2085976"/>
            <a:ext cx="2895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98198" y="3046305"/>
            <a:ext cx="1433420" cy="88730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37" y="2194560"/>
            <a:ext cx="2981325" cy="311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431" y="2242184"/>
            <a:ext cx="2867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105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Ambrose, Timothy M</dc:creator>
  <cp:lastModifiedBy>Ambrose, Timothy M</cp:lastModifiedBy>
  <cp:revision>4</cp:revision>
  <dcterms:created xsi:type="dcterms:W3CDTF">2014-04-23T16:21:17Z</dcterms:created>
  <dcterms:modified xsi:type="dcterms:W3CDTF">2014-04-23T18:07:15Z</dcterms:modified>
</cp:coreProperties>
</file>