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FE890-EEB9-004D-8ADD-B56262FBA3DB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89E93-2B65-3E4B-AC94-B79A89C0C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0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20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coefficient of determination is a statistical measure of how well the regression line approximates the real data points. In other words it is a line that we use to approximate the real data. By looking at a plot of the data points we can draw a line that approximates the data to a certain degree.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89E93-2B65-3E4B-AC94-B79A89C0C4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example we see data points and</a:t>
            </a:r>
            <a:r>
              <a:rPr lang="en-US" baseline="0" dirty="0" smtClean="0"/>
              <a:t> the red line would be what we call the regression line. It is drawn as sort of a guess to how the points will land. So if I was asked what would happen for a data point with the x coordinate 30 I would guess y = about 9 but you might ask yourself is 9 is a good guess or not. So we need to see how well our line is fitting our model. This line looks like it is doing an ok job.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89E93-2B65-3E4B-AC94-B79A89C0C4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0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how well is this line doing? Some of these</a:t>
            </a:r>
            <a:r>
              <a:rPr lang="en-US" baseline="0" dirty="0" smtClean="0"/>
              <a:t> data points are pretty far away from the line of best fit. So we look for a way to measure how well our line is doing at approximating the data. And that is where the r^2 coefficient comes into play. The r^2 coefficient is a number between 0 and 1 that describes how well the line is approximating the data. 1 means that it is approximating it perfect and 0 means it is not </a:t>
            </a:r>
            <a:r>
              <a:rPr lang="en-US" baseline="0" dirty="0" err="1" smtClean="0"/>
              <a:t>appoximating</a:t>
            </a:r>
            <a:r>
              <a:rPr lang="en-US" baseline="0" dirty="0" smtClean="0"/>
              <a:t> the data at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89E93-2B65-3E4B-AC94-B79A89C0C4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89E93-2B65-3E4B-AC94-B79A89C0C4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6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R-squared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Carson Barnette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5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^2 onw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86" b="-7586"/>
          <a:stretch>
            <a:fillRect/>
          </a:stretch>
        </p:blipFill>
        <p:spPr>
          <a:xfrm>
            <a:off x="712788" y="534988"/>
            <a:ext cx="7716837" cy="5865812"/>
          </a:xfrm>
        </p:spPr>
      </p:pic>
    </p:spTree>
    <p:extLst>
      <p:ext uri="{BB962C8B-B14F-4D97-AF65-F5344CB8AC3E}">
        <p14:creationId xmlns:p14="http://schemas.microsoft.com/office/powerpoint/2010/main" val="33513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^2 blah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0" b="-2130"/>
          <a:stretch>
            <a:fillRect/>
          </a:stretch>
        </p:blipFill>
        <p:spPr>
          <a:xfrm>
            <a:off x="712788" y="474663"/>
            <a:ext cx="7716837" cy="5926137"/>
          </a:xfrm>
        </p:spPr>
      </p:pic>
    </p:spTree>
    <p:extLst>
      <p:ext uri="{BB962C8B-B14F-4D97-AF65-F5344CB8AC3E}">
        <p14:creationId xmlns:p14="http://schemas.microsoft.com/office/powerpoint/2010/main" val="57687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^2 need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96" b="-15996"/>
          <a:stretch>
            <a:fillRect/>
          </a:stretch>
        </p:blipFill>
        <p:spPr>
          <a:xfrm>
            <a:off x="712788" y="474663"/>
            <a:ext cx="7716837" cy="5926137"/>
          </a:xfrm>
        </p:spPr>
      </p:pic>
    </p:spTree>
    <p:extLst>
      <p:ext uri="{BB962C8B-B14F-4D97-AF65-F5344CB8AC3E}">
        <p14:creationId xmlns:p14="http://schemas.microsoft.com/office/powerpoint/2010/main" val="170927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^2 yeah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6" b="-3706"/>
          <a:stretch>
            <a:fillRect/>
          </a:stretch>
        </p:blipFill>
        <p:spPr>
          <a:xfrm>
            <a:off x="712788" y="458788"/>
            <a:ext cx="7716837" cy="5942012"/>
          </a:xfrm>
        </p:spPr>
      </p:pic>
    </p:spTree>
    <p:extLst>
      <p:ext uri="{BB962C8B-B14F-4D97-AF65-F5344CB8AC3E}">
        <p14:creationId xmlns:p14="http://schemas.microsoft.com/office/powerpoint/2010/main" val="122985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^2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r="8654"/>
          <a:stretch>
            <a:fillRect/>
          </a:stretch>
        </p:blipFill>
        <p:spPr>
          <a:xfrm>
            <a:off x="712788" y="474663"/>
            <a:ext cx="7716837" cy="5926137"/>
          </a:xfrm>
        </p:spPr>
      </p:pic>
    </p:spTree>
    <p:extLst>
      <p:ext uri="{BB962C8B-B14F-4D97-AF65-F5344CB8AC3E}">
        <p14:creationId xmlns:p14="http://schemas.microsoft.com/office/powerpoint/2010/main" val="280254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8480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64</TotalTime>
  <Words>269</Words>
  <Application>Microsoft Macintosh PowerPoint</Application>
  <PresentationFormat>On-screen Show (4:3)</PresentationFormat>
  <Paragraphs>10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Sky</vt:lpstr>
      <vt:lpstr>R-squared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R-squared</dc:title>
  <dc:creator>local_admin</dc:creator>
  <cp:lastModifiedBy>local_admin</cp:lastModifiedBy>
  <cp:revision>5</cp:revision>
  <dcterms:created xsi:type="dcterms:W3CDTF">2014-04-23T17:47:45Z</dcterms:created>
  <dcterms:modified xsi:type="dcterms:W3CDTF">2014-04-23T18:52:23Z</dcterms:modified>
</cp:coreProperties>
</file>