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28BF7-2A06-E84A-9D77-12B66F8F669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0CB4-2826-3148-AB5A-84A32A62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Newton, Leibniz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0CB4-2826-3148-AB5A-84A32A629A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Area,</a:t>
            </a:r>
            <a:r>
              <a:rPr lang="en-US" baseline="0" dirty="0" smtClean="0"/>
              <a:t> Volume, Diff </a:t>
            </a:r>
            <a:r>
              <a:rPr lang="en-US" baseline="0" dirty="0" err="1" smtClean="0"/>
              <a:t>eqns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0CB4-2826-3148-AB5A-84A32A629A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7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</a:t>
            </a:r>
            <a:r>
              <a:rPr lang="en-US" dirty="0" err="1" smtClean="0"/>
              <a:t>Blaskowski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integral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5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3"/>
          <a:srcRect l="-82189" r="-82189"/>
          <a:stretch>
            <a:fillRect/>
          </a:stretch>
        </p:blipFill>
        <p:spPr>
          <a:xfrm>
            <a:off x="-1580172" y="1600200"/>
            <a:ext cx="7924800" cy="4114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911" y="1585997"/>
            <a:ext cx="3012058" cy="412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7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596684"/>
              </p:ext>
            </p:extLst>
          </p:nvPr>
        </p:nvGraphicFramePr>
        <p:xfrm>
          <a:off x="4343400" y="3333750"/>
          <a:ext cx="4572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457200" imgH="190500" progId="Equation.3">
                  <p:embed/>
                </p:oleObj>
              </mc:Choice>
              <mc:Fallback>
                <p:oleObj name="Equation" r:id="rId3" imgW="4572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3400" y="3333750"/>
                        <a:ext cx="4572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038213"/>
              </p:ext>
            </p:extLst>
          </p:nvPr>
        </p:nvGraphicFramePr>
        <p:xfrm>
          <a:off x="3843471" y="4190308"/>
          <a:ext cx="4572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457200" imgH="190500" progId="Equation.3">
                  <p:embed/>
                </p:oleObj>
              </mc:Choice>
              <mc:Fallback>
                <p:oleObj name="Equation" r:id="rId5" imgW="4572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3471" y="4190308"/>
                        <a:ext cx="4572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Screen Shot 2014-04-23 at 1.56.12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22" y="2659440"/>
            <a:ext cx="3706329" cy="172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2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l="-22129" r="-22129"/>
          <a:stretch>
            <a:fillRect/>
          </a:stretch>
        </p:blipFill>
        <p:spPr>
          <a:xfrm>
            <a:off x="4474174" y="1092851"/>
            <a:ext cx="4669826" cy="4268019"/>
          </a:xfrm>
        </p:spPr>
      </p:pic>
      <p:pic>
        <p:nvPicPr>
          <p:cNvPr id="6" name="Picture 5" descr="Screen Shot 2014-04-23 at 2.09.0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35" y="1092851"/>
            <a:ext cx="3155954" cy="426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8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l="-7248" r="-7248"/>
          <a:stretch>
            <a:fillRect/>
          </a:stretch>
        </p:blipFill>
        <p:spPr>
          <a:xfrm>
            <a:off x="609600" y="1033777"/>
            <a:ext cx="7924800" cy="4681223"/>
          </a:xfrm>
        </p:spPr>
      </p:pic>
    </p:spTree>
    <p:extLst>
      <p:ext uri="{BB962C8B-B14F-4D97-AF65-F5344CB8AC3E}">
        <p14:creationId xmlns:p14="http://schemas.microsoft.com/office/powerpoint/2010/main" val="58196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23 at 1.36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04" y="827739"/>
            <a:ext cx="6756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23 at 1.38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660" y="1103437"/>
            <a:ext cx="5943192" cy="41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3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4-04-23 at 1.59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588" y="1664126"/>
            <a:ext cx="4122849" cy="284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2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145" y="1314373"/>
            <a:ext cx="5685006" cy="370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7446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1531</TotalTime>
  <Words>15</Words>
  <Application>Microsoft Macintosh PowerPoint</Application>
  <PresentationFormat>On-screen Show (4:3)</PresentationFormat>
  <Paragraphs>6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Horizon</vt:lpstr>
      <vt:lpstr>Microsoft Equation</vt:lpstr>
      <vt:lpstr>The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 </dc:title>
  <dc:creator>Winona State</dc:creator>
  <cp:lastModifiedBy>Winona State</cp:lastModifiedBy>
  <cp:revision>9</cp:revision>
  <dcterms:created xsi:type="dcterms:W3CDTF">2014-04-22T17:32:26Z</dcterms:created>
  <dcterms:modified xsi:type="dcterms:W3CDTF">2014-04-23T19:04:26Z</dcterms:modified>
</cp:coreProperties>
</file>