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BB543-C703-634B-AA37-5C79702FD18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8E23A-4663-BD4B-8F69-4C7A82DC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3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8E23A-4663-BD4B-8F69-4C7A82DCDC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Kriging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Meghan Burke</a:t>
            </a:r>
          </a:p>
        </p:txBody>
      </p:sp>
    </p:spTree>
    <p:extLst>
      <p:ext uri="{BB962C8B-B14F-4D97-AF65-F5344CB8AC3E}">
        <p14:creationId xmlns:p14="http://schemas.microsoft.com/office/powerpoint/2010/main" val="389509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433" y="912313"/>
            <a:ext cx="7002761" cy="498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034789" y="5478974"/>
            <a:ext cx="992650" cy="422748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15423" y="304106"/>
            <a:ext cx="6595865" cy="605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69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986" y="1021542"/>
            <a:ext cx="4425531" cy="458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308831" y="4561565"/>
            <a:ext cx="3290946" cy="2862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459024" y="796758"/>
            <a:ext cx="6236243" cy="526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79578" y="1949845"/>
            <a:ext cx="4417736" cy="35777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8483" y="2558054"/>
            <a:ext cx="1341418" cy="32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96928" y="2907923"/>
            <a:ext cx="1341418" cy="32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88483" y="3229916"/>
            <a:ext cx="1341418" cy="32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8869" y="2898631"/>
            <a:ext cx="1341418" cy="32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452755"/>
            <a:ext cx="5943600" cy="595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49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13235" y="752324"/>
            <a:ext cx="6984876" cy="530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urved Right Arrow 17"/>
          <p:cNvSpPr/>
          <p:nvPr/>
        </p:nvSpPr>
        <p:spPr>
          <a:xfrm>
            <a:off x="160970" y="1699407"/>
            <a:ext cx="813235" cy="116275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4205" y="2110842"/>
            <a:ext cx="1440348" cy="19319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596900"/>
            <a:ext cx="3695700" cy="566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39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81546" y="238963"/>
            <a:ext cx="4467225" cy="581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1546185"/>
            <a:ext cx="436245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65025" y="3810248"/>
            <a:ext cx="4106975" cy="13953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48771" y="1914068"/>
            <a:ext cx="2798941" cy="10017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27000"/>
            <a:ext cx="5613400" cy="65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46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8658" y="554544"/>
            <a:ext cx="2047875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887961" y="554544"/>
            <a:ext cx="4963806" cy="581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61766" y="733428"/>
            <a:ext cx="876393" cy="321993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Down Arrow 10"/>
          <p:cNvSpPr/>
          <p:nvPr/>
        </p:nvSpPr>
        <p:spPr>
          <a:xfrm>
            <a:off x="1913756" y="0"/>
            <a:ext cx="1788558" cy="73342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726991" y="884397"/>
            <a:ext cx="3783358" cy="498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78676" y="626097"/>
            <a:ext cx="7181617" cy="501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46120" y="5205551"/>
            <a:ext cx="786966" cy="304104"/>
          </a:xfrm>
          <a:prstGeom prst="rect">
            <a:avLst/>
          </a:prstGeom>
          <a:noFill/>
          <a:ln w="57150" cmpd="sng">
            <a:solidFill>
              <a:schemeClr val="accent4"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0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12567" y="304104"/>
            <a:ext cx="3836886" cy="7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016444" y="1216417"/>
            <a:ext cx="4906866" cy="522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11294" y="626097"/>
            <a:ext cx="405150" cy="387957"/>
          </a:xfrm>
          <a:prstGeom prst="rect">
            <a:avLst/>
          </a:prstGeom>
          <a:noFill/>
          <a:ln w="57150" cmpd="sng">
            <a:solidFill>
              <a:srgbClr val="B45EC7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2003024" y="1824687"/>
            <a:ext cx="1967734" cy="751194"/>
          </a:xfrm>
          <a:prstGeom prst="curvedConnector3">
            <a:avLst>
              <a:gd name="adj1" fmla="val 99091"/>
            </a:avLst>
          </a:prstGeom>
          <a:ln w="57150" cmpd="sng">
            <a:solidFill>
              <a:schemeClr val="accent4">
                <a:alpha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58257" y="1448969"/>
            <a:ext cx="3552092" cy="398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2414553" y="3398813"/>
            <a:ext cx="4668135" cy="2218173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5273" y="931046"/>
            <a:ext cx="5943600" cy="555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164246" y="274900"/>
            <a:ext cx="2765127" cy="313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383558" y="3041043"/>
            <a:ext cx="1663358" cy="232551"/>
          </a:xfrm>
          <a:prstGeom prst="straightConnector1">
            <a:avLst/>
          </a:prstGeom>
          <a:ln w="57150" cmpd="sng">
            <a:solidFill>
              <a:srgbClr val="B45EC7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8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39" y="561251"/>
            <a:ext cx="5113506" cy="565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03110" y="2558054"/>
            <a:ext cx="2128383" cy="286216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5771" y="536655"/>
            <a:ext cx="33147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769" y="536655"/>
            <a:ext cx="4436037" cy="536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08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93" y="6058738"/>
            <a:ext cx="983707" cy="79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77" y="161621"/>
            <a:ext cx="4002563" cy="157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957911" y="1931331"/>
            <a:ext cx="5943600" cy="454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6667" y="3309371"/>
            <a:ext cx="930050" cy="160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9913" y="2432835"/>
            <a:ext cx="3921598" cy="4565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37215" y="6058738"/>
            <a:ext cx="804851" cy="417288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2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38</TotalTime>
  <Words>6</Words>
  <Application>Microsoft Macintosh PowerPoint</Application>
  <PresentationFormat>On-screen Show (4:3)</PresentationFormat>
  <Paragraphs>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Infusion</vt:lpstr>
      <vt:lpstr>Intro to Kriging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Kriging</dc:title>
  <dc:creator>local_admin</dc:creator>
  <cp:lastModifiedBy>local_admin</cp:lastModifiedBy>
  <cp:revision>4</cp:revision>
  <dcterms:created xsi:type="dcterms:W3CDTF">2014-04-23T16:35:29Z</dcterms:created>
  <dcterms:modified xsi:type="dcterms:W3CDTF">2014-04-23T17:13:46Z</dcterms:modified>
</cp:coreProperties>
</file>