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78C5-A7A7-4F7D-A970-268D49DB89E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862E62-F683-408F-BFA3-37C32A70CD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78C5-A7A7-4F7D-A970-268D49DB89E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2E62-F683-408F-BFA3-37C32A70CD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D862E62-F683-408F-BFA3-37C32A70CDF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78C5-A7A7-4F7D-A970-268D49DB89E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78C5-A7A7-4F7D-A970-268D49DB89E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D862E62-F683-408F-BFA3-37C32A70CD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78C5-A7A7-4F7D-A970-268D49DB89E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862E62-F683-408F-BFA3-37C32A70CD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BE78C5-A7A7-4F7D-A970-268D49DB89E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2E62-F683-408F-BFA3-37C32A70CD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78C5-A7A7-4F7D-A970-268D49DB89E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D862E62-F683-408F-BFA3-37C32A70CDF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78C5-A7A7-4F7D-A970-268D49DB89E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D862E62-F683-408F-BFA3-37C32A70C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78C5-A7A7-4F7D-A970-268D49DB89E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862E62-F683-408F-BFA3-37C32A70C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862E62-F683-408F-BFA3-37C32A70CDF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78C5-A7A7-4F7D-A970-268D49DB89E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D862E62-F683-408F-BFA3-37C32A70CD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BE78C5-A7A7-4F7D-A970-268D49DB89E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BE78C5-A7A7-4F7D-A970-268D49DB89E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862E62-F683-408F-BFA3-37C32A70CDF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Christiansen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Normal Distribution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1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473286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564" y="1600200"/>
            <a:ext cx="3616036" cy="33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788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4041119" cy="302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73136"/>
            <a:ext cx="4621586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http://mavdisk.mnsu.edu/kevin/pe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22555"/>
            <a:ext cx="3852251" cy="24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630" y="381000"/>
            <a:ext cx="4540924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94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7781" y="2832100"/>
            <a:ext cx="39719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181600"/>
            <a:ext cx="480401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64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2315" y="1527175"/>
            <a:ext cx="544285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03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2544" y="2498725"/>
            <a:ext cx="39624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50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2895600"/>
            <a:ext cx="505783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2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2971800"/>
            <a:ext cx="5257800" cy="2939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57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000" y="2667000"/>
            <a:ext cx="5213596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20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9800" y="2057400"/>
            <a:ext cx="5133181" cy="365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18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625" y="2292746"/>
            <a:ext cx="8504238" cy="3040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057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87</TotalTime>
  <Words>5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The Normal Distribution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Various Statistical Distributions</dc:title>
  <dc:creator>setup</dc:creator>
  <cp:lastModifiedBy>setup</cp:lastModifiedBy>
  <cp:revision>7</cp:revision>
  <dcterms:created xsi:type="dcterms:W3CDTF">2014-04-23T00:10:20Z</dcterms:created>
  <dcterms:modified xsi:type="dcterms:W3CDTF">2014-04-23T19:56:11Z</dcterms:modified>
</cp:coreProperties>
</file>