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04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4/23/14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4/23/14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4/23/14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g"/><Relationship Id="rId3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4" Type="http://schemas.openxmlformats.org/officeDocument/2006/relationships/image" Target="../media/image15.jp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Dynamical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Jarek Esswein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304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dynamical system?</a:t>
            </a:r>
            <a:endParaRPr lang="en-US" dirty="0"/>
          </a:p>
        </p:txBody>
      </p:sp>
      <p:pic>
        <p:nvPicPr>
          <p:cNvPr id="6" name="Content Placeholder 5" descr="images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6" r="5406"/>
          <a:stretch>
            <a:fillRect/>
          </a:stretch>
        </p:blipFill>
        <p:spPr/>
      </p:pic>
      <p:pic>
        <p:nvPicPr>
          <p:cNvPr id="9" name="Content Placeholder 8" descr="imgres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4" r="39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31890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Economics, Predator-Prey systems </a:t>
            </a:r>
            <a:endParaRPr lang="en-US" dirty="0"/>
          </a:p>
        </p:txBody>
      </p:sp>
      <p:pic>
        <p:nvPicPr>
          <p:cNvPr id="4" name="Content Placeholder 3" descr="url.jpg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5"/>
          <a:stretch/>
        </p:blipFill>
        <p:spPr/>
      </p:pic>
      <p:pic>
        <p:nvPicPr>
          <p:cNvPr id="6" name="Content Placeholder 5" descr="imgres.jpg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</p:spTree>
    <p:extLst>
      <p:ext uri="{BB962C8B-B14F-4D97-AF65-F5344CB8AC3E}">
        <p14:creationId xmlns:p14="http://schemas.microsoft.com/office/powerpoint/2010/main" val="3424932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Science, Human Development</a:t>
            </a:r>
            <a:endParaRPr lang="en-US" dirty="0"/>
          </a:p>
        </p:txBody>
      </p:sp>
      <p:pic>
        <p:nvPicPr>
          <p:cNvPr id="7" name="Content Placeholder 6" descr="imgre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1" r="11661"/>
          <a:stretch>
            <a:fillRect/>
          </a:stretch>
        </p:blipFill>
        <p:spPr/>
      </p:pic>
      <p:pic>
        <p:nvPicPr>
          <p:cNvPr id="6" name="Content Placeholder 5" descr="imgres.jpg"/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96"/>
          <a:stretch/>
        </p:blipFill>
        <p:spPr/>
      </p:pic>
    </p:spTree>
    <p:extLst>
      <p:ext uri="{BB962C8B-B14F-4D97-AF65-F5344CB8AC3E}">
        <p14:creationId xmlns:p14="http://schemas.microsoft.com/office/powerpoint/2010/main" val="348463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Relativity, Quantum Mechanics</a:t>
            </a:r>
            <a:endParaRPr lang="en-US" dirty="0"/>
          </a:p>
        </p:txBody>
      </p:sp>
      <p:pic>
        <p:nvPicPr>
          <p:cNvPr id="6" name="Content Placeholder 5" descr="imgres.jpg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59"/>
          <a:stretch/>
        </p:blipFill>
        <p:spPr/>
      </p:pic>
      <p:pic>
        <p:nvPicPr>
          <p:cNvPr id="7" name="Content Placeholder 6" descr="images.jpg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</p:spTree>
    <p:extLst>
      <p:ext uri="{BB962C8B-B14F-4D97-AF65-F5344CB8AC3E}">
        <p14:creationId xmlns:p14="http://schemas.microsoft.com/office/powerpoint/2010/main" val="564966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of Dynamical Systems</a:t>
            </a:r>
            <a:endParaRPr lang="en-US" dirty="0"/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4" b="3186"/>
          <a:stretch/>
        </p:blipFill>
        <p:spPr>
          <a:xfrm>
            <a:off x="0" y="4019538"/>
            <a:ext cx="4543060" cy="2703076"/>
          </a:xfrm>
        </p:spPr>
      </p:pic>
      <p:pic>
        <p:nvPicPr>
          <p:cNvPr id="6" name="Content Placeholder 5" descr="images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5" r="16715"/>
          <a:stretch>
            <a:fillRect/>
          </a:stretch>
        </p:blipFill>
        <p:spPr>
          <a:xfrm>
            <a:off x="4612854" y="2093908"/>
            <a:ext cx="4259001" cy="4628706"/>
          </a:xfrm>
        </p:spPr>
      </p:pic>
      <p:pic>
        <p:nvPicPr>
          <p:cNvPr id="7" name="Picture 6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1257"/>
            <a:ext cx="2489200" cy="326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198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296</TotalTime>
  <Words>29</Words>
  <Application>Microsoft Macintosh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Orbit</vt:lpstr>
      <vt:lpstr>Dynamical Systems</vt:lpstr>
      <vt:lpstr>What is a dynamical system?</vt:lpstr>
      <vt:lpstr>Economics, Predator-Prey systems </vt:lpstr>
      <vt:lpstr>Cognitive Science, Human Development</vt:lpstr>
      <vt:lpstr>Relativity, Quantum Mechanics</vt:lpstr>
      <vt:lpstr>Future of Dynamical Systems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Chaos Theory </dc:title>
  <dc:creator>Jarek Esswein</dc:creator>
  <cp:lastModifiedBy>Jarek Esswein</cp:lastModifiedBy>
  <cp:revision>8</cp:revision>
  <dcterms:created xsi:type="dcterms:W3CDTF">2014-04-23T14:58:38Z</dcterms:created>
  <dcterms:modified xsi:type="dcterms:W3CDTF">2014-04-23T19:55:23Z</dcterms:modified>
</cp:coreProperties>
</file>