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		Traversable  </a:t>
            </a:r>
            <a:endParaRPr lang="en-US" b="1" dirty="0"/>
          </a:p>
        </p:txBody>
      </p:sp>
      <p:pic>
        <p:nvPicPr>
          <p:cNvPr id="3074" name="Picture 2" descr="http://world.mathigon.org/resources/Graph_Theory/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08" y="2833141"/>
            <a:ext cx="3299398" cy="26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Euler-trails &amp; Circuits</a:t>
            </a:r>
            <a:endParaRPr lang="en-US" dirty="0"/>
          </a:p>
        </p:txBody>
      </p:sp>
      <p:pic>
        <p:nvPicPr>
          <p:cNvPr id="1026" name="Picture 2" descr="File:Konigsburg grap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5825" y="1512471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tl.ua.edu/math103/hamilton/wpeB1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597039"/>
            <a:ext cx="4105144" cy="262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Traversable ??</a:t>
            </a:r>
            <a:endParaRPr lang="en-US" dirty="0"/>
          </a:p>
        </p:txBody>
      </p:sp>
      <p:pic>
        <p:nvPicPr>
          <p:cNvPr id="2050" name="Picture 2" descr="File:Labelled Eulergrap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04" y="1812751"/>
            <a:ext cx="40290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812751"/>
            <a:ext cx="4046743" cy="4324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8820" y="5140568"/>
            <a:ext cx="63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(1)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89599" y="5140567"/>
            <a:ext cx="85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24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mic.cs.ucl.ac.uk/mig/uploads/Main/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24" y="203560"/>
            <a:ext cx="4857750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pic>
        <p:nvPicPr>
          <p:cNvPr id="4102" name="Picture 6" descr="http://www.sendung.de/wp-content/uploads/2011/01/linkedin-map-marian-steinbach-600x4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432410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46</TotalTime>
  <Words>15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</vt:lpstr>
      <vt:lpstr>Graph Theory</vt:lpstr>
      <vt:lpstr>Euler-trails &amp; Circuits</vt:lpstr>
      <vt:lpstr>Traversable ??</vt:lpstr>
      <vt:lpstr>Uses</vt:lpstr>
      <vt:lpstr>Conclusion 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Theory</dc:title>
  <dc:creator>Koza, Jacob M</dc:creator>
  <cp:lastModifiedBy>Koza, Jacob M</cp:lastModifiedBy>
  <cp:revision>9</cp:revision>
  <dcterms:created xsi:type="dcterms:W3CDTF">2014-04-23T16:06:25Z</dcterms:created>
  <dcterms:modified xsi:type="dcterms:W3CDTF">2014-04-23T16:52:46Z</dcterms:modified>
</cp:coreProperties>
</file>