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03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1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8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D07164-D0A3-4AAA-8907-EE437AE0F71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DA9A-7561-4949-9E92-C462AE4E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80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i="1" dirty="0" smtClean="0"/>
              <a:t>R-SQUARED</a:t>
            </a:r>
            <a:endParaRPr lang="en-US" sz="9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209" y="3757901"/>
            <a:ext cx="9144000" cy="1655762"/>
          </a:xfrm>
        </p:spPr>
        <p:txBody>
          <a:bodyPr/>
          <a:lstStyle/>
          <a:p>
            <a:pPr algn="r"/>
            <a:r>
              <a:rPr lang="en-US" b="1" i="1" dirty="0" smtClean="0"/>
              <a:t>Raphael Mwangi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4270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30" y="2266734"/>
            <a:ext cx="2702069" cy="27020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44" y="3528570"/>
            <a:ext cx="6817671" cy="14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1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2" y="1537854"/>
            <a:ext cx="6387740" cy="4223124"/>
          </a:xfrm>
        </p:spPr>
      </p:pic>
    </p:spTree>
    <p:extLst>
      <p:ext uri="{BB962C8B-B14F-4D97-AF65-F5344CB8AC3E}">
        <p14:creationId xmlns:p14="http://schemas.microsoft.com/office/powerpoint/2010/main" val="275572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5" y="1242344"/>
            <a:ext cx="4748645" cy="4964492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0411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56" y="1678566"/>
            <a:ext cx="6734753" cy="4596014"/>
          </a:xfrm>
        </p:spPr>
      </p:pic>
    </p:spTree>
    <p:extLst>
      <p:ext uri="{BB962C8B-B14F-4D97-AF65-F5344CB8AC3E}">
        <p14:creationId xmlns:p14="http://schemas.microsoft.com/office/powerpoint/2010/main" val="59554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54" y="626919"/>
            <a:ext cx="5621481" cy="5621481"/>
          </a:xfrm>
        </p:spPr>
      </p:pic>
    </p:spTree>
    <p:extLst>
      <p:ext uri="{BB962C8B-B14F-4D97-AF65-F5344CB8AC3E}">
        <p14:creationId xmlns:p14="http://schemas.microsoft.com/office/powerpoint/2010/main" val="270397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272035"/>
            <a:ext cx="7273636" cy="5292605"/>
          </a:xfrm>
        </p:spPr>
      </p:pic>
    </p:spTree>
    <p:extLst>
      <p:ext uri="{BB962C8B-B14F-4D97-AF65-F5344CB8AC3E}">
        <p14:creationId xmlns:p14="http://schemas.microsoft.com/office/powerpoint/2010/main" val="178068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21" y="1522983"/>
            <a:ext cx="9404723" cy="1400530"/>
          </a:xfrm>
        </p:spPr>
        <p:txBody>
          <a:bodyPr/>
          <a:lstStyle/>
          <a:p>
            <a:pPr algn="ctr"/>
            <a:r>
              <a:rPr lang="en-US" sz="9600" b="1" i="1" u="sng" dirty="0" smtClean="0">
                <a:latin typeface="Bradley Hand ITC" panose="03070402050302030203" pitchFamily="66" charset="0"/>
              </a:rPr>
              <a:t>THE END</a:t>
            </a:r>
            <a:endParaRPr lang="en-US" sz="9600" b="1" i="1" u="sng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06" y="3042299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4021683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5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Century Gothic</vt:lpstr>
      <vt:lpstr>Wingdings 3</vt:lpstr>
      <vt:lpstr>Ion</vt:lpstr>
      <vt:lpstr>R-SQUARED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R-SQUARED</dc:title>
  <dc:creator>Mwangi, Raphael</dc:creator>
  <cp:lastModifiedBy>Mwangi, Raphael</cp:lastModifiedBy>
  <cp:revision>2</cp:revision>
  <dcterms:created xsi:type="dcterms:W3CDTF">2014-04-23T19:07:23Z</dcterms:created>
  <dcterms:modified xsi:type="dcterms:W3CDTF">2014-04-23T19:15:22Z</dcterms:modified>
</cp:coreProperties>
</file>