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Integrals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Philip </a:t>
            </a:r>
            <a:r>
              <a:rPr lang="en-US" dirty="0" err="1" smtClean="0"/>
              <a:t>Robey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4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872" y="1403798"/>
            <a:ext cx="4288665" cy="406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1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292" y="2066589"/>
            <a:ext cx="4107246" cy="295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1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358" y="1450952"/>
            <a:ext cx="3980511" cy="408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208" y="1645544"/>
            <a:ext cx="3278545" cy="375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854" y="1820213"/>
            <a:ext cx="3842816" cy="371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369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3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Integrals</dc:title>
  <dc:creator>Philip</dc:creator>
  <cp:lastModifiedBy>Philip</cp:lastModifiedBy>
  <cp:revision>2</cp:revision>
  <dcterms:created xsi:type="dcterms:W3CDTF">2014-04-23T17:48:51Z</dcterms:created>
  <dcterms:modified xsi:type="dcterms:W3CDTF">2014-04-23T18:00:54Z</dcterms:modified>
</cp:coreProperties>
</file>