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64" r:id="rId3"/>
    <p:sldId id="259" r:id="rId4"/>
    <p:sldId id="261" r:id="rId5"/>
    <p:sldId id="263" r:id="rId6"/>
    <p:sldId id="265" r:id="rId7"/>
    <p:sldId id="266"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0" d="100"/>
          <a:sy n="70" d="100"/>
        </p:scale>
        <p:origin x="-134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2A1594-C9C4-5A43-9228-8B9AD53A780F}" type="datetimeFigureOut">
              <a:rPr lang="en-US" smtClean="0"/>
              <a:t>4/23/14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C2F012-C5B3-724A-B6BF-DA5877E809E2}" type="slidenum">
              <a:rPr lang="en-US" smtClean="0"/>
              <a:t>‹#›</a:t>
            </a:fld>
            <a:endParaRPr lang="en-US"/>
          </a:p>
        </p:txBody>
      </p:sp>
    </p:spTree>
    <p:extLst>
      <p:ext uri="{BB962C8B-B14F-4D97-AF65-F5344CB8AC3E}">
        <p14:creationId xmlns:p14="http://schemas.microsoft.com/office/powerpoint/2010/main" val="49990162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normality assumption does not appear to be met. The histogram is skewed to the right and doesn’t have the full bell-shaped curve that shows normality, and also the boxplot has an outlier and the right whisker is quite a bit larger than the left whisker. </a:t>
            </a:r>
            <a:endParaRPr lang="en-US" dirty="0"/>
          </a:p>
        </p:txBody>
      </p:sp>
      <p:sp>
        <p:nvSpPr>
          <p:cNvPr id="4" name="Slide Number Placeholder 3"/>
          <p:cNvSpPr>
            <a:spLocks noGrp="1"/>
          </p:cNvSpPr>
          <p:nvPr>
            <p:ph type="sldNum" sz="quarter" idx="10"/>
          </p:nvPr>
        </p:nvSpPr>
        <p:spPr/>
        <p:txBody>
          <a:bodyPr/>
          <a:lstStyle/>
          <a:p>
            <a:fld id="{20C2F012-C5B3-724A-B6BF-DA5877E809E2}" type="slidenum">
              <a:rPr lang="en-US" smtClean="0"/>
              <a:t>2</a:t>
            </a:fld>
            <a:endParaRPr lang="en-US"/>
          </a:p>
        </p:txBody>
      </p:sp>
    </p:spTree>
    <p:extLst>
      <p:ext uri="{BB962C8B-B14F-4D97-AF65-F5344CB8AC3E}">
        <p14:creationId xmlns:p14="http://schemas.microsoft.com/office/powerpoint/2010/main" val="672195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There may be a slight departure from normality shown in the normal </a:t>
            </a:r>
            <a:r>
              <a:rPr lang="en-US" sz="1200" kern="1200" dirty="0" err="1" smtClean="0">
                <a:solidFill>
                  <a:schemeClr val="tx1"/>
                </a:solidFill>
                <a:effectLst/>
                <a:latin typeface="+mn-lt"/>
                <a:ea typeface="+mn-ea"/>
                <a:cs typeface="+mn-cs"/>
              </a:rPr>
              <a:t>quantile</a:t>
            </a:r>
            <a:r>
              <a:rPr lang="en-US" sz="1200" kern="1200" dirty="0" smtClean="0">
                <a:solidFill>
                  <a:schemeClr val="tx1"/>
                </a:solidFill>
                <a:effectLst/>
                <a:latin typeface="+mn-lt"/>
                <a:ea typeface="+mn-ea"/>
                <a:cs typeface="+mn-cs"/>
              </a:rPr>
              <a:t> plot, histogram, and boxplot above. Skewed left slightly However, I do not believe there is enough departure from normality to affect our results, but just to make sure we can also use JMP to formally test for non-normality.</a:t>
            </a:r>
          </a:p>
          <a:p>
            <a:endParaRPr lang="en-US" dirty="0"/>
          </a:p>
        </p:txBody>
      </p:sp>
      <p:sp>
        <p:nvSpPr>
          <p:cNvPr id="4" name="Slide Number Placeholder 3"/>
          <p:cNvSpPr>
            <a:spLocks noGrp="1"/>
          </p:cNvSpPr>
          <p:nvPr>
            <p:ph type="sldNum" sz="quarter" idx="10"/>
          </p:nvPr>
        </p:nvSpPr>
        <p:spPr/>
        <p:txBody>
          <a:bodyPr/>
          <a:lstStyle/>
          <a:p>
            <a:fld id="{20C2F012-C5B3-724A-B6BF-DA5877E809E2}" type="slidenum">
              <a:rPr lang="en-US" smtClean="0"/>
              <a:t>3</a:t>
            </a:fld>
            <a:endParaRPr lang="en-US"/>
          </a:p>
        </p:txBody>
      </p:sp>
    </p:spTree>
    <p:extLst>
      <p:ext uri="{BB962C8B-B14F-4D97-AF65-F5344CB8AC3E}">
        <p14:creationId xmlns:p14="http://schemas.microsoft.com/office/powerpoint/2010/main" val="3412101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effectLst/>
              </a:rPr>
              <a:t>Since the normal probability plot is linear it indicates that the assumption of normality is valid.</a:t>
            </a:r>
          </a:p>
          <a:p>
            <a:endParaRPr lang="en-US" dirty="0"/>
          </a:p>
        </p:txBody>
      </p:sp>
      <p:sp>
        <p:nvSpPr>
          <p:cNvPr id="4" name="Slide Number Placeholder 3"/>
          <p:cNvSpPr>
            <a:spLocks noGrp="1"/>
          </p:cNvSpPr>
          <p:nvPr>
            <p:ph type="sldNum" sz="quarter" idx="10"/>
          </p:nvPr>
        </p:nvSpPr>
        <p:spPr/>
        <p:txBody>
          <a:bodyPr/>
          <a:lstStyle/>
          <a:p>
            <a:fld id="{20C2F012-C5B3-724A-B6BF-DA5877E809E2}" type="slidenum">
              <a:rPr lang="en-US" smtClean="0"/>
              <a:t>4</a:t>
            </a:fld>
            <a:endParaRPr lang="en-US"/>
          </a:p>
        </p:txBody>
      </p:sp>
    </p:spTree>
    <p:extLst>
      <p:ext uri="{BB962C8B-B14F-4D97-AF65-F5344CB8AC3E}">
        <p14:creationId xmlns:p14="http://schemas.microsoft.com/office/powerpoint/2010/main" val="271725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effectLst/>
              </a:rPr>
              <a:t>In the box plot we see no outliers and the distribution of the data is very symmetric. The histogram looks pretty symmetric. Thus concluding that the assumption of normality is reasonable, but because the number of cases in this data set is reasonably small these plots alone do not convey reliable enough information about the shape of the distribution. So we will construct a normal probability plot.</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effectLs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Since the normal probability plot displays a linear relationship it indicates that the assumption of normality is reasonable</a:t>
            </a:r>
            <a:r>
              <a:rPr lang="en-US" dirty="0" smtClean="0">
                <a:effectLst/>
              </a:rPr>
              <a:t> </a:t>
            </a:r>
          </a:p>
          <a:p>
            <a:endParaRPr lang="en-US" dirty="0"/>
          </a:p>
        </p:txBody>
      </p:sp>
      <p:sp>
        <p:nvSpPr>
          <p:cNvPr id="4" name="Slide Number Placeholder 3"/>
          <p:cNvSpPr>
            <a:spLocks noGrp="1"/>
          </p:cNvSpPr>
          <p:nvPr>
            <p:ph type="sldNum" sz="quarter" idx="10"/>
          </p:nvPr>
        </p:nvSpPr>
        <p:spPr/>
        <p:txBody>
          <a:bodyPr/>
          <a:lstStyle/>
          <a:p>
            <a:fld id="{20C2F012-C5B3-724A-B6BF-DA5877E809E2}" type="slidenum">
              <a:rPr lang="en-US" smtClean="0"/>
              <a:t>5</a:t>
            </a:fld>
            <a:endParaRPr lang="en-US"/>
          </a:p>
        </p:txBody>
      </p:sp>
    </p:spTree>
    <p:extLst>
      <p:ext uri="{BB962C8B-B14F-4D97-AF65-F5344CB8AC3E}">
        <p14:creationId xmlns:p14="http://schemas.microsoft.com/office/powerpoint/2010/main" val="559795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In this case we see that the data set is skewed to the right, and looks more like an exponential distribution than a normal distribution. </a:t>
            </a:r>
            <a:endParaRPr lang="en-US" dirty="0"/>
          </a:p>
        </p:txBody>
      </p:sp>
      <p:sp>
        <p:nvSpPr>
          <p:cNvPr id="4" name="Slide Number Placeholder 3"/>
          <p:cNvSpPr>
            <a:spLocks noGrp="1"/>
          </p:cNvSpPr>
          <p:nvPr>
            <p:ph type="sldNum" sz="quarter" idx="10"/>
          </p:nvPr>
        </p:nvSpPr>
        <p:spPr/>
        <p:txBody>
          <a:bodyPr/>
          <a:lstStyle/>
          <a:p>
            <a:fld id="{20C2F012-C5B3-724A-B6BF-DA5877E809E2}" type="slidenum">
              <a:rPr lang="en-US" smtClean="0"/>
              <a:t>6</a:t>
            </a:fld>
            <a:endParaRPr lang="en-US"/>
          </a:p>
        </p:txBody>
      </p:sp>
    </p:spTree>
    <p:extLst>
      <p:ext uri="{BB962C8B-B14F-4D97-AF65-F5344CB8AC3E}">
        <p14:creationId xmlns:p14="http://schemas.microsoft.com/office/powerpoint/2010/main" val="23798087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Observed value and expected</a:t>
            </a:r>
            <a:r>
              <a:rPr lang="en-US" baseline="0" dirty="0" smtClean="0"/>
              <a:t> value plotted on graph. </a:t>
            </a:r>
            <a:r>
              <a:rPr lang="en-US" dirty="0" smtClean="0"/>
              <a:t>Left-Skewed, Definite curve in the plot.</a:t>
            </a:r>
            <a:r>
              <a:rPr lang="en-US" baseline="0" dirty="0" smtClean="0"/>
              <a:t> The values vary from a straight line so the data is not normally distributed. </a:t>
            </a:r>
            <a:endParaRPr lang="en-US" dirty="0"/>
          </a:p>
        </p:txBody>
      </p:sp>
      <p:sp>
        <p:nvSpPr>
          <p:cNvPr id="4" name="Slide Number Placeholder 3"/>
          <p:cNvSpPr>
            <a:spLocks noGrp="1"/>
          </p:cNvSpPr>
          <p:nvPr>
            <p:ph type="sldNum" sz="quarter" idx="10"/>
          </p:nvPr>
        </p:nvSpPr>
        <p:spPr/>
        <p:txBody>
          <a:bodyPr/>
          <a:lstStyle/>
          <a:p>
            <a:fld id="{20C2F012-C5B3-724A-B6BF-DA5877E809E2}" type="slidenum">
              <a:rPr lang="en-US" smtClean="0"/>
              <a:t>7</a:t>
            </a:fld>
            <a:endParaRPr lang="en-US"/>
          </a:p>
        </p:txBody>
      </p:sp>
    </p:spTree>
    <p:extLst>
      <p:ext uri="{BB962C8B-B14F-4D97-AF65-F5344CB8AC3E}">
        <p14:creationId xmlns:p14="http://schemas.microsoft.com/office/powerpoint/2010/main" val="1817741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4/23/14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36636D-D922-432D-A958-524484B5923D}" type="datetimeFigureOut">
              <a:rPr lang="en-US" smtClean="0"/>
              <a:pPr/>
              <a:t>4/23/14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4/23/14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4/23/14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36636D-D922-432D-A958-524484B5923D}" type="datetimeFigureOut">
              <a:rPr lang="en-US" smtClean="0"/>
              <a:pPr/>
              <a:t>4/23/14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36636D-D922-432D-A958-524484B5923D}" type="datetimeFigureOut">
              <a:rPr lang="en-US" smtClean="0"/>
              <a:pPr/>
              <a:t>4/23/14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36636D-D922-432D-A958-524484B5923D}" type="datetimeFigureOut">
              <a:rPr lang="en-US" smtClean="0"/>
              <a:pPr/>
              <a:t>4/23/14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36636D-D922-432D-A958-524484B5923D}" type="datetimeFigureOut">
              <a:rPr lang="en-US" smtClean="0"/>
              <a:pPr/>
              <a:t>4/23/14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pPr/>
              <a:t>4/23/14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4/23/14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4/23/14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36636D-D922-432D-A958-524484B5923D}" type="datetimeFigureOut">
              <a:rPr lang="en-US" smtClean="0"/>
              <a:pPr/>
              <a:t>4/23/14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28FB93-0A08-4E7D-8E63-9EFA29F1E09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4" Type="http://schemas.openxmlformats.org/officeDocument/2006/relationships/image" Target="../media/image5.emf"/><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Normality</a:t>
            </a:r>
            <a:endParaRPr lang="en-US" dirty="0"/>
          </a:p>
        </p:txBody>
      </p:sp>
      <p:sp>
        <p:nvSpPr>
          <p:cNvPr id="3" name="Subtitle 2"/>
          <p:cNvSpPr>
            <a:spLocks noGrp="1"/>
          </p:cNvSpPr>
          <p:nvPr>
            <p:ph type="subTitle" idx="1"/>
          </p:nvPr>
        </p:nvSpPr>
        <p:spPr/>
        <p:txBody>
          <a:bodyPr/>
          <a:lstStyle/>
          <a:p>
            <a:r>
              <a:rPr lang="en-US" dirty="0" smtClean="0"/>
              <a:t>By: Kristi Schmit</a:t>
            </a:r>
            <a:endParaRPr lang="en-US" dirty="0"/>
          </a:p>
        </p:txBody>
      </p:sp>
    </p:spTree>
    <p:extLst>
      <p:ext uri="{BB962C8B-B14F-4D97-AF65-F5344CB8AC3E}">
        <p14:creationId xmlns:p14="http://schemas.microsoft.com/office/powerpoint/2010/main" val="194588327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a:stretch>
            <a:fillRect/>
          </a:stretch>
        </p:blipFill>
        <p:spPr>
          <a:xfrm>
            <a:off x="1349892" y="1147587"/>
            <a:ext cx="6622142" cy="4465502"/>
          </a:xfrm>
          <a:prstGeom prst="rect">
            <a:avLst/>
          </a:prstGeom>
        </p:spPr>
      </p:pic>
    </p:spTree>
    <p:extLst>
      <p:ext uri="{BB962C8B-B14F-4D97-AF65-F5344CB8AC3E}">
        <p14:creationId xmlns:p14="http://schemas.microsoft.com/office/powerpoint/2010/main" val="119833553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a:srcRect/>
          <a:stretch>
            <a:fillRect/>
          </a:stretch>
        </p:blipFill>
        <p:spPr bwMode="auto">
          <a:xfrm>
            <a:off x="2477702" y="1146628"/>
            <a:ext cx="4188597" cy="4532085"/>
          </a:xfrm>
          <a:prstGeom prst="rect">
            <a:avLst/>
          </a:prstGeom>
          <a:noFill/>
          <a:ln w="9525">
            <a:noFill/>
            <a:miter lim="800000"/>
            <a:headEnd/>
            <a:tailEnd/>
          </a:ln>
        </p:spPr>
      </p:pic>
    </p:spTree>
    <p:extLst>
      <p:ext uri="{BB962C8B-B14F-4D97-AF65-F5344CB8AC3E}">
        <p14:creationId xmlns:p14="http://schemas.microsoft.com/office/powerpoint/2010/main" val="276651331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265816" y="1086124"/>
            <a:ext cx="6612369" cy="4592591"/>
          </a:xfrm>
          <a:prstGeom prst="rect">
            <a:avLst/>
          </a:prstGeom>
        </p:spPr>
      </p:pic>
    </p:spTree>
    <p:extLst>
      <p:ext uri="{BB962C8B-B14F-4D97-AF65-F5344CB8AC3E}">
        <p14:creationId xmlns:p14="http://schemas.microsoft.com/office/powerpoint/2010/main" val="373663279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4279264" y="566057"/>
            <a:ext cx="4407536" cy="2982686"/>
          </a:xfrm>
          <a:prstGeom prst="rect">
            <a:avLst/>
          </a:prstGeom>
        </p:spPr>
      </p:pic>
      <p:pic>
        <p:nvPicPr>
          <p:cNvPr id="5" name="Picture 4"/>
          <p:cNvPicPr>
            <a:picLocks noChangeAspect="1"/>
          </p:cNvPicPr>
          <p:nvPr/>
        </p:nvPicPr>
        <p:blipFill>
          <a:blip r:embed="rId4"/>
          <a:stretch>
            <a:fillRect/>
          </a:stretch>
        </p:blipFill>
        <p:spPr>
          <a:xfrm>
            <a:off x="457200" y="2980983"/>
            <a:ext cx="3715657" cy="3203806"/>
          </a:xfrm>
          <a:prstGeom prst="rect">
            <a:avLst/>
          </a:prstGeom>
        </p:spPr>
      </p:pic>
    </p:spTree>
    <p:extLst>
      <p:ext uri="{BB962C8B-B14F-4D97-AF65-F5344CB8AC3E}">
        <p14:creationId xmlns:p14="http://schemas.microsoft.com/office/powerpoint/2010/main" val="1667540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546100" y="1233716"/>
            <a:ext cx="8051800" cy="4053114"/>
          </a:xfrm>
          <a:prstGeom prst="rect">
            <a:avLst/>
          </a:prstGeom>
        </p:spPr>
      </p:pic>
    </p:spTree>
    <p:extLst>
      <p:ext uri="{BB962C8B-B14F-4D97-AF65-F5344CB8AC3E}">
        <p14:creationId xmlns:p14="http://schemas.microsoft.com/office/powerpoint/2010/main" val="418012786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901700" y="1069380"/>
            <a:ext cx="7327900" cy="4655888"/>
          </a:xfrm>
          <a:prstGeom prst="rect">
            <a:avLst/>
          </a:prstGeom>
        </p:spPr>
      </p:pic>
    </p:spTree>
    <p:extLst>
      <p:ext uri="{BB962C8B-B14F-4D97-AF65-F5344CB8AC3E}">
        <p14:creationId xmlns:p14="http://schemas.microsoft.com/office/powerpoint/2010/main" val="152001036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wilight">
  <a:themeElements>
    <a:clrScheme name="Twilight">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wi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Twilight.thmx</Template>
  <TotalTime>169</TotalTime>
  <Words>290</Words>
  <Application>Microsoft Macintosh PowerPoint</Application>
  <PresentationFormat>On-screen Show (4:3)</PresentationFormat>
  <Paragraphs>17</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Twilight</vt:lpstr>
      <vt:lpstr>Normality</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Normality</dc:title>
  <dc:creator>Kristi Schmit</dc:creator>
  <cp:lastModifiedBy>Kristi Schmit</cp:lastModifiedBy>
  <cp:revision>8</cp:revision>
  <dcterms:created xsi:type="dcterms:W3CDTF">2014-04-23T16:57:08Z</dcterms:created>
  <dcterms:modified xsi:type="dcterms:W3CDTF">2014-04-23T19:46:50Z</dcterms:modified>
</cp:coreProperties>
</file>