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79" autoAdjust="0"/>
  </p:normalViewPr>
  <p:slideViewPr>
    <p:cSldViewPr snapToGrid="0" snapToObjects="1">
      <p:cViewPr varScale="1">
        <p:scale>
          <a:sx n="61" d="100"/>
          <a:sy n="61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311B7-0797-874A-84CE-C55226836F27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A9CEE-5C2D-1A49-9FF1-E63C11B88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A9CEE-5C2D-1A49-9FF1-E63C11B88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7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2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3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7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2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5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9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F77B9-CACD-3943-B59F-84F077BF63A2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5236-1A41-664C-99CA-2DBCFAD4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5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/>
              <a:t> 2</a:t>
            </a:r>
            <a:r>
              <a:rPr lang="en-US" dirty="0" smtClean="0"/>
              <a:t> </a:t>
            </a:r>
            <a:r>
              <a:rPr lang="en-US" baseline="30000" dirty="0" smtClean="0"/>
              <a:t> </a:t>
            </a:r>
            <a:r>
              <a:rPr lang="en-US" dirty="0"/>
              <a:t>-</a:t>
            </a:r>
            <a:r>
              <a:rPr lang="en-US" baseline="30000" dirty="0" smtClean="0"/>
              <a:t> </a:t>
            </a:r>
            <a:r>
              <a:rPr lang="en-US" dirty="0" smtClean="0"/>
              <a:t>Coefficient of Determination </a:t>
            </a:r>
            <a:endParaRPr lang="en-US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Jananie</a:t>
            </a:r>
            <a:r>
              <a:rPr lang="en-US" dirty="0" smtClean="0"/>
              <a:t> </a:t>
            </a:r>
            <a:r>
              <a:rPr lang="en-US" dirty="0" err="1" smtClean="0"/>
              <a:t>Selvaratnam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7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7439" r="-7439"/>
          <a:stretch/>
        </p:blipFill>
        <p:spPr>
          <a:xfrm>
            <a:off x="623740" y="1519952"/>
            <a:ext cx="6912124" cy="4622773"/>
          </a:xfrm>
        </p:spPr>
      </p:pic>
      <p:sp>
        <p:nvSpPr>
          <p:cNvPr id="5" name="TextBox 4"/>
          <p:cNvSpPr txBox="1"/>
          <p:nvPr/>
        </p:nvSpPr>
        <p:spPr>
          <a:xfrm>
            <a:off x="1436394" y="603816"/>
            <a:ext cx="6432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Linear Regression Line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533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697" t="-12804" r="-5557" b="-22078"/>
          <a:stretch/>
        </p:blipFill>
        <p:spPr>
          <a:xfrm>
            <a:off x="235215" y="1417638"/>
            <a:ext cx="8908785" cy="4884785"/>
          </a:xfrm>
        </p:spPr>
      </p:pic>
    </p:spTree>
    <p:extLst>
      <p:ext uri="{BB962C8B-B14F-4D97-AF65-F5344CB8AC3E}">
        <p14:creationId xmlns:p14="http://schemas.microsoft.com/office/powerpoint/2010/main" val="134055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7431" t="-5193" r="-13677" b="-1"/>
          <a:stretch/>
        </p:blipFill>
        <p:spPr>
          <a:xfrm>
            <a:off x="457200" y="1186013"/>
            <a:ext cx="7973808" cy="4979686"/>
          </a:xfrm>
        </p:spPr>
      </p:pic>
      <p:sp>
        <p:nvSpPr>
          <p:cNvPr id="6" name="TextBox 5"/>
          <p:cNvSpPr txBox="1"/>
          <p:nvPr/>
        </p:nvSpPr>
        <p:spPr>
          <a:xfrm>
            <a:off x="2289903" y="496985"/>
            <a:ext cx="46422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Example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838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7" y="408316"/>
            <a:ext cx="8913813" cy="914400"/>
          </a:xfrm>
        </p:spPr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068" t="-15744" r="-94909" b="-29173"/>
          <a:stretch/>
        </p:blipFill>
        <p:spPr>
          <a:xfrm>
            <a:off x="457199" y="1600200"/>
            <a:ext cx="7680737" cy="12440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778" y="4259415"/>
            <a:ext cx="3416300" cy="1155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172" y="3029301"/>
            <a:ext cx="3576675" cy="8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9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16</Words>
  <Application>Microsoft Macintosh PowerPoint</Application>
  <PresentationFormat>On-screen Show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 2  - Coefficient of Determination </vt:lpstr>
      <vt:lpstr>PowerPoint Presentation</vt:lpstr>
      <vt:lpstr>Computing R2</vt:lpstr>
      <vt:lpstr>PowerPoint Presentation</vt:lpstr>
      <vt:lpstr>Equations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R2 -</dc:title>
  <dc:creator>local_admin</dc:creator>
  <cp:lastModifiedBy>local_admin</cp:lastModifiedBy>
  <cp:revision>17</cp:revision>
  <dcterms:created xsi:type="dcterms:W3CDTF">2014-04-20T17:09:52Z</dcterms:created>
  <dcterms:modified xsi:type="dcterms:W3CDTF">2014-04-23T18:50:06Z</dcterms:modified>
</cp:coreProperties>
</file>