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2649E7D-E589-436B-B74F-3CAB48728792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89BDA3F-3823-4020-8B03-8B6BD2AF2C7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m/url?sa=i&amp;rct=j&amp;q=&amp;esrc=s&amp;frm=1&amp;source=images&amp;cd=&amp;cad=rja&amp;uact=8&amp;docid=CcVcK1Y-XbJfYM&amp;tbnid=DOpoOJjCT9qyyM:&amp;ved=0CAUQjRw&amp;url=http://sweetclipart.com/green-and-red-arrow-symbols-1077&amp;ei=EgZXU9fyHcLbyQHwrIDoCA&amp;bvm=bv.65177938,d.aWw&amp;psig=AFQjCNEpNZlwu2lukX-gaEsEhRDWyu1amg&amp;ust=139829850183687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R-Squared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Kayla </a:t>
            </a:r>
            <a:r>
              <a:rPr lang="en-US" dirty="0" err="1" smtClean="0"/>
              <a:t>Thurk</a:t>
            </a:r>
            <a:endParaRPr lang="en-US" dirty="0"/>
          </a:p>
        </p:txBody>
      </p:sp>
      <p:pic>
        <p:nvPicPr>
          <p:cNvPr id="1026" name="Picture 2" descr="C:\Users\KThurk09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7244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75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85" y="1371600"/>
            <a:ext cx="54979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657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447800"/>
            <a:ext cx="838640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9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626469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9086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HBhMIBw8SFhIWFRoYGBAYDBQeFhkfFxoXHSAbGBgZHSggGxoxHBcfLT0iJSkrLy4vGCEzODMtNzQtOisBCgoKDg0OGxAQGi4kICMxLTQ4MjI0MCwsNzMvLCwrNDIsLCwsLCwvNDIsLCw0LCwsLCwsLzAsLDAvNC8sNDQsLP/AABEIALEBHAMBEQACEQEDEQH/xAAcAAEAAwEBAQEBAAAAAAAAAAAABQYHCAQDAgH/xABGEAABAgMCCAkJBwEJAAAAAAAAAQIDBBEFBgchMTZBUWGyEhQVIiNScXTREzJUc4GRk7HhFhdCcpShs2IkNDWCosHS8PH/xAAbAQEAAwEBAQEAAAAAAAAAAAAAAwUGBAECB//EADURAQACAQEDCAkEAwEBAAAAAAABAgMEETFxBRITFDNBsdEGITI0UWFygZEWUuHwIlOhQvH/2gAMAwEAAhEDEQA/ANxAAAAAAAA+cxHbLQHR47kRrUVVcuhEPm1orEzO6Hze8UrNrboZm2+kT7ScfXheR8zyNfwVy0ycPTX2VoUEco26fn/+d2z5ebLxytfrPSf+d2z5ef8A8aZAjNmILY0FUVrkRUcmRUU0FbRaNsbmoraLRFq7pfQ9fQAAAAAAAAAAAAADI8Lc/FlbyQ2S0aIxOLtWjYrkSvDiY6IuXEVettaMkbJ7vNuvRnBiyaS03rEzzp3xE91VJ5YmPSY/6h/icnSX+MtF1TT/AOuv4jyOWJj0mP8AqH+I6S/xk6pp/wDXX8R5HLEx6TH/AFD/ABHSX+MnVNP/AK6/iPI5YmPSY/6h/iOkv8ZOqaf/AF1/EeRyxMekx/1D/EdJf4ydU0/+uv4jyOWJj0mP+of4jpL/ABk6pp/9dfxHkumCefizV5nQ5mNEenkHLR0VypXhMx0VTr0VrTk9c9zP+kuDFj0kTSsRPOjdER3S14tGDAAAAAAAAAAAAAzbCFeHjUfkqUdzGL0jkXznJ+HsT59hRcparnT0Vd0b2a5X1vPnoabo38fh9vFS6lQo12we3h4vGSyZteY5ejcq5HL+HsVf37S35N1XNnorbu7yXvJGt5s9BfdO7j8Pv4tHL1pAAAAAAAAAAAAAAGNYZM6Ifd278Uqtd2kcPNvvRb3O31T4VUM4ml2gNoDaA2gNoDavOB7Op/qH70M7ND2n2Zz0o9zj6o8JbQWz8/AAAAAAAAAAABWL8Xi5HkeLyzuniJi1tbkV3boTb2HBrtV0NObX2p/u1Wcpa3oKc2vtT/z5+TJ6mcZIqeAi0WqHr1rVybw8syHkZhenhpR39SaHeO3tQ0mh1XTU2T7Uf3a1vJus6xj2W9qN/n5rKdyyAAAAAAAAAAAAAxnDLnRD7u3filVru0jh5t76L+6W+qfCqh1ONpCoCoCoCoCoF6wO51P9Q/ehnZou0+zO+k/ucfVHhLaC1YAAAAAAAAAAAPFbFpssiz3Ts0uJqYk0uVcjU2/+kWbLXFSb2Q589cOOb27mK2paD7Unnzk0tXOX2ImhE2Ihl8uW2W83sxmfNbNeb23y8lSNEVAVA9lk2k+yp9k5Krzmrk0Kmlq7FQkw5bYrxeqbBmthyRevc2qybRZatnsnJVea5MmlF0ou1FNTiy1y0i9e9s8GauakXrul7CRKAAAAAAAAAAADGMMudMPu7d+KVet7SOHm3nov7pb6p8KqGcbSAAAAAAXrA5nW/wBQ/ehnXou0+zOek/ucfVHhLaS1YIAAAAAAAAAfxy8FKuyawMgvteLlu0fJwFXyENVRidZdL1/22dqmc12p6a+yN0f3ayfKOs6e+yvsx/dvkrdTiVxUBUBUBUCzXHvFyLaHkZhegiKiO1NXQ/x2diHdodT0N9lt0rLk3WdBfm29mf8Anz82uotUqhomrf0AAAAAAAAAAAYvhmzph93bvxSr1vaRw8279GPdLfVPhVQzjaMAAAAAC9YHM63+ofvQzs0XafZnfSb3OPqjwltRaMGAAAAAAAAAKFhIvH5GGtjSbuc5Olci5EXIztXTs7Sq5R1XNjoq9+9S8q6zmx0NN87/AC+7NqlKzpUBUBUBUBUBUDS8HF4+MQUsecdz2p0SqvnNT8Paift2F3ydqudHRW3xuaPkrWc6vQ33xu4fx4L2Wi5AAAAAAAAAADF8M+dMPuzd+KVet7SOHm3Xoz7pb6p8KqFU5GiKgKgKgKgKgXrA3nW/1D96Gdei7T7M96S+6R9UeEtrLRhAAAAAAAACEvbbzbAstY2JYrqpDZrXWqdVNPsTSc2q1EYabe/ucms1UafHzu+dzFY0Z0eM6NGVVc5VVXLlVVxqqmbtM2nbLI2tNpm075fg8eAAAAAAAPpLx3S0dseA5WuaqKjkyoqHtbTWdsb31S00tFq74bXdW3W2/ZaTCUSI3mxGana0/pXKnu0KaXTZ4zU53f3tdo9TGox87v70ydDqAAAAAAAAAGLYZ86Yfdm/yRSs1vaRw8259GfdLfVPhVQjkaIAAAAAC94Gs6393fvQzq0fafZnvSX3SPqjwltZaMKAAAAAAA+M5NMkpV01NORrGIqq7YnzXYfNrRWJtO6Hze9aVm1t0MQvJbbrdtR03FxNyMZ1WpkTt0rtUzepzzmvzp3Mjq9TbPkm07u5FVIHMVAVAVAVAVAVAVAVAl7sW46wbUbNMqrFxPZ1m+KZU8KnRps84b87u73VpNTOnyc7u723Ssy2blmzEs5HMciKjk0oppK2i0bYa2totWLV3S+p6+gAAAAAAADFcNGdUPuzf5IpWaz244Nx6Ne62+qfCqgnI0IAAAAAF8wNZ2P7u/ehnXo+0+zP+knukfVHhLbCzYYAAAAAABlWEe8vH5vkqTd0UNee5FxPcmj8qfPsQpdfqefPR13Qz3Ker59uirujfx/hSalaqCoCoCoCoCoCoCoCoCoCoF4wb3l4lM8kTjujevRuVfNcujsX59qllyfqebPR23TuXHJer5k9FbdO7i1MumgAAAAAAAAMVw051Q+7N/kilZrPbjg2/o37rb6p8KqAcjQAAAAAAXzAznY/u796Gdej7T7KD0j90j6o8JbaWbDgAAAAAVDCFeXkeR4lKO6eImVFxsbkV3auRPaug4dbqeirza75V3KGr6GnNr7U/wDGQ1KJmSoCoCoCoCoCoCoCoCoCoCoCoGw4P7y8tSHFZt3Tw0x48b25Ed26F20XSX2i1PS12Tvhp+T9X01Obb2o/u3zWw7VgAAAAAAAxTDTnVD7s3+SKVus9uODbejfutvqnwhQTkaAAAAAAC+YGc7H93fvQzq0fafZQekfusfVHhLbSzYgAAAAEdb1rssSzHT01kTE1tcbnLkan/cSIqkebLXFSbShz5q4aTezCrSn32nPPnZtavetV1bETYiYvYZzJeclptZk8uS2W83tvl5qkaMqAqAqAqAqAqAqAqAqAqAqAqB67LtF9lT7J2UWj2LXYutF2KhJjyTjtFqpcOW2K8Xrvhuth2qy2rNZPSq4nZW1xtVMrV2/RTR4stclYtVrMOauWkXq95IlQt7XzUCx3TNgK3yrOcsNYfC4bUyoiZeFpTXSmkjy86K7a73ZoYwWzRXP7M9+3Zs/hkv3pT/Wg/A+pwdbyNb+n9H8/wAn3pT/AFoPwPqOt5D9P6P5/k+9Kf60H4H1HW8h+n9H8/yfelP9aD8D6jreQ/T+j+f5Vy8VvxrxTqTlpK3hoxGJwWUSiK5cna5SHJktedsrHSaPHpaTTHu27f7+EWRuoAAAAACUu9b0W708s7Z3B4asVnOZVKKqLk/yoSY8k0nbDl1ekx6qnMybdm3b6lk+9Of1wfgfUm63kVv6f0nz/L+fenP64PwPqOt5Hv6f0nz/ACfelP8AWg/A+o63kP0/o/n+T70p/rQfgfUdbyH6f0fz/LUrr8cnbGZNW1F4ER/OSG2A1OC1aUR1UVeFp2Vod2PnzXbZltb1bHmmmGNsR3zPf8vkp995Wet+1OhlIvkIdUhpRMet6pXKv7JTaV2rpmy29VfVDJ67HqM9/VWebG7zVz7JTvokX3J4nJ1TN+1w9R1H7T7JTvokX3J4jqmb9p1HUftPslO+iRfcniOqZv2nUdR+185i7E3LQHR48rEaxqKrnKiUREyrlPLaXLWNs1eW0WesTM19UIc53KAAAAAAAmZe683MwGx4ErEVrkRzXJSioqVRcuo6I0uWY2xV1V0We0RMV3v39kJ30SJ/p8T3qeb9r3qGo/afZGd9Eie5PEdUzftOoaj9p9kp30SL7k8R1TN+06jqP2rLcaWnrAtPgx5WL5CJRHpROauh6JXRp1prxHXpKZsVtk19Uu7Q49RgvstWebP92tQLZeAGK4VrpclzvLMg3oYrue1ExMevya79lqmlCu1OHmzzo3NnyHyj0tOgyT/lXd84/jw+7PTkaAAAAAAAAAAAAAAAAv8AgrulyvP8rT7eghO5qLkiPT5tTKutaJjxnVpsPOnnTuhQct8o9DTocc/5W3/KP5/vc20smLAAAABE3szYmvURN1SLP2VuEoNT2N+EsDqZtkyoCoCoCoCoCoG/XXzale7wtxppMHZV4R4NbpuxpwjwShKmAAAAAA89oSTLRknyc41HQ3tVrm7F+S7dB5asWjZKTFltivF6TsmHOl7bvvu1bLpGPVW+dDiddq5F7dCprTsKjLjmltj9B0GtrqsMXjf3x8J/u5DEbtAAAAAAAAAAAAAl7q2A+8lsskJfEmV76YmNSlV7dSaVVCTFjm9tkOPXayulwzkt9o+MujLNkWWZIMkpJqNhsbRrfHWtcarpVS3rWKxsh+e5ct8t5vedsy9J6jAAAABE3tzXmvURN1SLP2VuEoNT2N+E+DATOMmAAAAAAA6AutmzK93hbjTR4Ozrwjwa3T9jThHglCVMAAAAAAArl+rsNvPYywEokZlXQnroXS1V6q0ovsXQRZsUZK7O9Ycm662ky87/AMzvj+/BzxMQXS0d0CO1Wva5WuaqY0VFoqLtqhUzGydkt/W8XrFq7pfgPQAAAAAAAAAA/cGE6PGbBgtVznKjWtRMaqq0RETXURG31PLWisTad0Ohbh3XbdixkhPosd9HRXpr0NReqlfatV0lrhxdHX5sDylrp1eXbHsxu8/uspMrgAAAAAIi92a816iJuqRZ+ytwlBqextwlgBnWUAAAAAAAdBXWzZlO7wtxposPZ14R4NZp+yrwjwShKmAAAAAAAAMvwu3S8vCW8Nnt5zU6ZqJlamJInamnZRcVFOPVYdv+cNJyHyhzZ6vefVO7y+/d8+LITgasAAAAAAAAAANbwRXR8mxLw2g3GqKkFipkRcSxPbkTZVdKHdpcOz/OWV5c5Q509Xxzx8vNqZ2s0AAAAAAAiL3ZrTXqIm6pFn7O3CUOp7G3CXP5nmUAAAAAAAdB3VzYlO7wtxpocPZ14Q1en7KvCPBKEqYAAAAAAAA/jmo9qteiKi4lRUxKCJ2Of8I901u1a3lJZF4tFVVhr1V0w1XZo1prVFKzPi5lvVubnkrlDrOLZb2o3/P5+aokC1AAAAAAAALZg7uot5rXrMIvFodFiOycLUxF1r+yIumhNgxc+3r3KvlTXxpcWyvtTu83QLGJDYjIaIiIlERExIiaETUWjDTMzO2X6DwAAAAAABEXuzWmvURN1SLP2duEodT2NuEufqmeZUqAqAqAqAqAqB0HdXNiU7vC3Gmhw9nXhDVafsq8I8EqSpgAAAAAAAABG3hsWHb9kvs6dTmuTE6mNrkyOTai+/GmQ+L0i9dkujTam+nyxkp3f3Y5vtqy4li2m+z55tHsWmxU0OTYqYyqvSazslv9PqKZ8cZKbpeE+UwAAAAAHssezYlsWkyz5FtYj1ompNarqREx+w+q0m07IQ589MOOcl90OkLt2JDu9ZDLOk0xNxufTG9y5XLt+SIiaC1pSKV2QwGq1N9RlnJfv/5HwSh9ucAAAAAAAAiL35rTfqIm6pFn7O3CUOo7K3CXPhn2WAAAAAAAdC3UzYlO7wtxpocPZ14Q1On7KvCPBKkiYAAAAAAAAAAKThOuj9obM45JN/tMJObRMb25VZ26U21TSc+fFz42xvW/JOv6tk5l5/xt/wAn4+bBStbUAAAAADd8F10eQbN4/PN/tMVMaKmOGzEqM7Vyr7E0Y7LT4uZG2d8sXyvr+sZOZT2a/wDZ+PkvJ0KcAAAAAAAAARF781Zv1ETdUiz9nbhKHUdlbhLnupQMuVAVAVAVAVAVA6GupmvKd3hbjTQYezrwhqdP2VeEeCVJEoAAAAAAAAAAAMXwuXR5Pm1t2z29FEd0rUTEx6/i2NdvdqHBqcWyedDV8i6/pK9BefXG75x8Pt4cGbHK0AAAAaNglujynOpbdoN6GE7o2qmJ7007Wt/daalQ6tNi2zzpUPLWv6OvQU3zv+Ufz4NrO9kgAAAAAAAAAAiL4ZqzfqIm6pFm7O3CUOo7K3CXPRQMuAAAAAAA6HupmvKd3hbjTQYezrwhqcHZV4R4JUkSgAAAAAAAAAAA+M7KsnpR8pNtRzHtVrmrkVFPJiJjZL6pe1LRas7JhzjfO7b7sW06TiVWGvOhRF/E3/kmRfBUKvLjmltjd6HWV1WKLxv74+aBI3aATlz7uvvNbTZGDVGedEidRqZV7VyImtdVSTFjm9tjj12srpsU3nf3R83R0hJss6SZJybUbDY1GtamhE+a7dJaRERGyGEyZLZLTe07Zl6D18AAAAAAAAAABD3wzVm/URN1SLN2duEodR2VuEueihZgAAAAAAB0RdTNeU7vC3Gl/h7OvCGowdlXhHglSRKAAAAAAAAAAAABX773ZZeixXSrqJFbzoURfwupkVequRfflRCPLji9djt0GstpcsWjd3x8nOU3LOk5l0tNNVr2OVrmrlRUxKhVzExOyW6pet6xas7Yl/JaA6amGy8u1XPc5GtamVVVaIie0RG2dkF7xSs2tPqh0XcW7Dbr2KkviWM+josRNLtSL1UrRPaulSzxY4pXYw2v1ltVl53dG6P78VjJXCAAAAAAAAAAACHvhmpN+oibqkWbs7cJQ6jsrcJc81KFmdhUGwqDYVBsKg2FQbCoNjom6ea0p3eFuNL/AA9nXhDT4OyrwjwSpIlAAAAAAAAAAAAAAZjhfuhxyWW8Fnt6RidM1E85iJ5/a1Mv9PYcmpxbY50L/kbX8y3QXn1Tu4/D7+PF+MEF0OLQUvDaDee9Ohaqea1cr+1UybMenE02LZ/lL3lrX8+egpujfx+H28eDUTrZ8AAAAAAAAAAAADzWn/h8T8i/I8tufNt0qaQOcAAAAAABc7O/w+H+RvyQnjc6a7oeg9egAAAAAAAAAAAAAPlM/wB2f+VfkJe13w/Fn/3CH+RvyQ8jc9v7UvQevkAAAAAAA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9538" y="-2109788"/>
            <a:ext cx="7077075" cy="4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" y="915353"/>
            <a:ext cx="8004810" cy="49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692" y="3276600"/>
            <a:ext cx="1460592" cy="142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13716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94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066800"/>
            <a:ext cx="6096000" cy="3657599"/>
          </a:xfrm>
        </p:spPr>
        <p:txBody>
          <a:bodyPr/>
          <a:lstStyle/>
          <a:p>
            <a:r>
              <a:rPr lang="en-US" dirty="0"/>
              <a:t>http://blog.minitab.com/blog/adventures-in-statistics/regression-analysis-how-do-i-interpret-r-squared-and-assess-the-goodness-of-fit</a:t>
            </a:r>
          </a:p>
        </p:txBody>
      </p:sp>
    </p:spTree>
    <p:extLst>
      <p:ext uri="{BB962C8B-B14F-4D97-AF65-F5344CB8AC3E}">
        <p14:creationId xmlns:p14="http://schemas.microsoft.com/office/powerpoint/2010/main" val="3107582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1010</TotalTime>
  <Words>6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R-Squared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R-Squared</dc:title>
  <dc:creator>setup</dc:creator>
  <cp:lastModifiedBy>setup</cp:lastModifiedBy>
  <cp:revision>6</cp:revision>
  <dcterms:created xsi:type="dcterms:W3CDTF">2014-04-22T23:58:05Z</dcterms:created>
  <dcterms:modified xsi:type="dcterms:W3CDTF">2014-04-23T19:53:54Z</dcterms:modified>
</cp:coreProperties>
</file>