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3BFF2-FB1E-4A65-82F9-E43286BFE58E}" type="datetimeFigureOut">
              <a:rPr lang="en-US" smtClean="0"/>
              <a:t>10/9/2008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A7DA-2C1B-4A02-B3C1-765492E70A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Additional aspects of aqueous </a:t>
            </a:r>
            <a:r>
              <a:rPr lang="en-US" dirty="0" err="1" smtClean="0"/>
              <a:t>equilibria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Whenever a weak electrolyte and a strong electrolyte contain a common ion, the weak electrolyte ionizes less than it would if it were alone in solution</a:t>
            </a:r>
          </a:p>
          <a:p>
            <a:r>
              <a:rPr lang="en-US" dirty="0" err="1" smtClean="0"/>
              <a:t>LeChatlier’s</a:t>
            </a:r>
            <a:r>
              <a:rPr lang="en-US" dirty="0" smtClean="0"/>
              <a:t> Principle</a:t>
            </a:r>
          </a:p>
          <a:p>
            <a:r>
              <a:rPr lang="en-US" dirty="0" smtClean="0"/>
              <a:t>Which one of these solutions would you expect would have the least H</a:t>
            </a:r>
            <a:r>
              <a:rPr lang="en-US" baseline="30000" dirty="0" smtClean="0"/>
              <a:t>+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2 M </a:t>
            </a:r>
            <a:r>
              <a:rPr lang="en-US" dirty="0" err="1" smtClean="0"/>
              <a:t>HCl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 M Acetic Acid (HC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       or</a:t>
            </a:r>
          </a:p>
          <a:p>
            <a:pPr>
              <a:buNone/>
            </a:pPr>
            <a:r>
              <a:rPr lang="en-US" dirty="0" smtClean="0"/>
              <a:t>Solution with 2M Acetic acid and 2M sodium acetate?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Ion Effect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7239000" cy="394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the reaction</a:t>
            </a:r>
          </a:p>
          <a:p>
            <a:pPr>
              <a:buNone/>
            </a:pPr>
            <a:r>
              <a:rPr lang="en-US" dirty="0" smtClean="0"/>
              <a:t>CaCO</a:t>
            </a:r>
            <a:r>
              <a:rPr lang="en-US" baseline="-25000" dirty="0" smtClean="0"/>
              <a:t>3</a:t>
            </a:r>
            <a:r>
              <a:rPr lang="en-US" dirty="0" smtClean="0"/>
              <a:t> + 2H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Ca</a:t>
            </a:r>
            <a:r>
              <a:rPr lang="en-US" baseline="30000" dirty="0" smtClean="0">
                <a:sym typeface="Wingdings" pitchFamily="2" charset="2"/>
              </a:rPr>
              <a:t>2+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Rate = k[H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]</a:t>
            </a:r>
            <a:r>
              <a:rPr lang="en-US" baseline="300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Predict which cylinder will react fastest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Cylinder #1 100mL of 2M </a:t>
            </a:r>
            <a:r>
              <a:rPr lang="en-US" dirty="0" err="1" smtClean="0">
                <a:sym typeface="Wingdings" pitchFamily="2" charset="2"/>
              </a:rPr>
              <a:t>HCl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Cylinder #2 100mL of 2M Acetic acid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Cylinder #3	 100mL of 2M Acetic acid/ sodium acetate</a:t>
            </a:r>
            <a:endParaRPr lang="en-US" dirty="0"/>
          </a:p>
        </p:txBody>
      </p:sp>
      <p:pic>
        <p:nvPicPr>
          <p:cNvPr id="7" name="Content Placeholder 6" descr="35-221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81800" y="1510506"/>
            <a:ext cx="1471612" cy="22232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is something which resists changes in </a:t>
            </a:r>
            <a:r>
              <a:rPr lang="en-US" dirty="0" err="1" smtClean="0"/>
              <a:t>pH.</a:t>
            </a:r>
            <a:r>
              <a:rPr lang="en-US" dirty="0" smtClean="0"/>
              <a:t>  It does this because it contains significant amounts of an acid &amp; its conjugate base or a base and its conjugate acid</a:t>
            </a:r>
          </a:p>
          <a:p>
            <a:r>
              <a:rPr lang="en-US" dirty="0" smtClean="0"/>
              <a:t>The acid can neutralize excess base and the base can neutralize excess acid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solutions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17</vt:lpstr>
      <vt:lpstr>Common Ion Effect</vt:lpstr>
      <vt:lpstr>Demonstration</vt:lpstr>
      <vt:lpstr>Buffered solutions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wsu</dc:creator>
  <cp:lastModifiedBy>wsu</cp:lastModifiedBy>
  <cp:revision>1</cp:revision>
  <dcterms:created xsi:type="dcterms:W3CDTF">2008-10-09T19:57:57Z</dcterms:created>
  <dcterms:modified xsi:type="dcterms:W3CDTF">2008-10-09T19:59:01Z</dcterms:modified>
</cp:coreProperties>
</file>