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035F28-1DFC-4A6F-8940-E015088D4B6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7096C8-E06C-4CEB-8E02-42C07B8B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19 </a:t>
            </a:r>
            <a:br>
              <a:rPr lang="en-US" dirty="0" smtClean="0"/>
            </a:br>
            <a:r>
              <a:rPr lang="en-US" dirty="0" smtClean="0"/>
              <a:t>Chemical thermodynamics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Law of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can be neither created nor destroyed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Law of Thermodynamics:  Entropy of the universe is increasing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dirty="0" err="1" smtClean="0"/>
              <a:t>Keq</a:t>
            </a:r>
            <a:r>
              <a:rPr lang="en-US" dirty="0" smtClean="0"/>
              <a:t> &gt; 1 reaction is product favored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err="1" smtClean="0"/>
              <a:t>Keq</a:t>
            </a:r>
            <a:r>
              <a:rPr lang="en-US" dirty="0" smtClean="0"/>
              <a:t> &lt; 1 reaction is reactant favored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Says nothing about how fast reaction occurs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Thermodynamics gives information about why a reaction is product or reactant favored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= Spontaneity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Spontaneous process:  A process which takes place on its own without any external influences.  The reverse of a spontaneous process is always a non-spontaneous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are spontaneous processes?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Heat flow from a cold object to a hot object</a:t>
            </a:r>
          </a:p>
          <a:p>
            <a:r>
              <a:rPr lang="en-US" dirty="0" smtClean="0"/>
              <a:t>B) Diffusion of perfume molecules from one side of the room to the other</a:t>
            </a:r>
          </a:p>
          <a:p>
            <a:r>
              <a:rPr lang="en-US" dirty="0" smtClean="0"/>
              <a:t>C) Decomposition of rust (Fe2O3.H2O) to iron metal, oxygen, and water</a:t>
            </a:r>
          </a:p>
          <a:p>
            <a:r>
              <a:rPr lang="en-US" dirty="0" smtClean="0"/>
              <a:t>D) Burning wood</a:t>
            </a:r>
          </a:p>
          <a:p>
            <a:r>
              <a:rPr lang="en-US" dirty="0" smtClean="0"/>
              <a:t>E) A ball rolling down a hill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Coordinate Diagram</a:t>
            </a:r>
            <a:endParaRPr lang="en-US" dirty="0"/>
          </a:p>
        </p:txBody>
      </p:sp>
      <p:pic>
        <p:nvPicPr>
          <p:cNvPr id="6" name="Content Placeholder 5" descr="CoordinateDiagram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46496"/>
            <a:ext cx="4038600" cy="3668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size of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act</a:t>
            </a:r>
            <a:r>
              <a:rPr lang="en-US" dirty="0" smtClean="0"/>
              <a:t> dictates how fast the reaction will take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112</TotalTime>
  <Words>148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Deluxe</vt:lpstr>
      <vt:lpstr>Chapter 19  Chemical thermodynamics</vt:lpstr>
      <vt:lpstr>1st Law of Thermodynamics</vt:lpstr>
      <vt:lpstr>Slide 3</vt:lpstr>
      <vt:lpstr>Entropy = Spontaneity</vt:lpstr>
      <vt:lpstr>Which of the following are spontaneous processes?</vt:lpstr>
      <vt:lpstr>Energy Coordinate Diagram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  Chemical thermodynamics</dc:title>
  <dc:creator>wsu</dc:creator>
  <cp:lastModifiedBy>wsu</cp:lastModifiedBy>
  <cp:revision>5</cp:revision>
  <dcterms:created xsi:type="dcterms:W3CDTF">2008-11-04T22:05:13Z</dcterms:created>
  <dcterms:modified xsi:type="dcterms:W3CDTF">2008-11-05T18:55:13Z</dcterms:modified>
</cp:coreProperties>
</file>