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FF01-E55A-498B-B50E-C41A0ADA8F45}" type="datetimeFigureOut">
              <a:rPr lang="en-US" smtClean="0"/>
              <a:t>10/2/2008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119E1-601A-4BA0-8C2F-4FAD60C1ED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volume change on </a:t>
            </a:r>
            <a:r>
              <a:rPr lang="en-US" dirty="0" err="1" smtClean="0"/>
              <a:t>equilibria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If you decrease the volume, you increase concentration, this will have a varying effect on the </a:t>
            </a:r>
            <a:r>
              <a:rPr lang="en-US" i="1" dirty="0" err="1" smtClean="0"/>
              <a:t>equilibria</a:t>
            </a:r>
            <a:r>
              <a:rPr lang="en-US" i="1" dirty="0" smtClean="0"/>
              <a:t> depending upon which side of the reaction has fewer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Example:  </a:t>
            </a:r>
            <a:br>
              <a:rPr lang="en-US" i="1" dirty="0" smtClean="0"/>
            </a:br>
            <a:r>
              <a:rPr lang="en-US" i="1" dirty="0" smtClean="0"/>
              <a:t> 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(g) + 3H</a:t>
            </a:r>
            <a:r>
              <a:rPr lang="en-US" baseline="-25000" dirty="0" smtClean="0"/>
              <a:t>2</a:t>
            </a:r>
            <a:r>
              <a:rPr lang="en-US" dirty="0" smtClean="0"/>
              <a:t>(g) === 2NH</a:t>
            </a:r>
            <a:r>
              <a:rPr lang="en-US" baseline="-25000" dirty="0" smtClean="0"/>
              <a:t>3</a:t>
            </a:r>
            <a:r>
              <a:rPr lang="en-US" dirty="0" smtClean="0"/>
              <a:t> (g)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equilibrium concentrations to:</a:t>
            </a:r>
          </a:p>
          <a:p>
            <a:pPr lvl="1">
              <a:buNone/>
            </a:pPr>
            <a:r>
              <a:rPr lang="en-US" dirty="0" smtClean="0"/>
              <a:t>[N</a:t>
            </a:r>
            <a:r>
              <a:rPr lang="en-US" baseline="-25000" dirty="0" smtClean="0"/>
              <a:t>2</a:t>
            </a:r>
            <a:r>
              <a:rPr lang="en-US" dirty="0" smtClean="0"/>
              <a:t>] = 0.105 M</a:t>
            </a:r>
          </a:p>
          <a:p>
            <a:pPr lvl="1">
              <a:buNone/>
            </a:pPr>
            <a:r>
              <a:rPr lang="en-US" dirty="0" smtClean="0"/>
              <a:t>[H</a:t>
            </a:r>
            <a:r>
              <a:rPr lang="en-US" baseline="-25000" dirty="0" smtClean="0"/>
              <a:t>2</a:t>
            </a:r>
            <a:r>
              <a:rPr lang="en-US" dirty="0" smtClean="0"/>
              <a:t>] = 0.410 M</a:t>
            </a:r>
          </a:p>
          <a:p>
            <a:pPr lvl="1">
              <a:buNone/>
            </a:pPr>
            <a:r>
              <a:rPr lang="en-US" dirty="0" smtClean="0"/>
              <a:t>[NH</a:t>
            </a:r>
            <a:r>
              <a:rPr lang="en-US" baseline="-25000" dirty="0" smtClean="0"/>
              <a:t>3</a:t>
            </a:r>
            <a:r>
              <a:rPr lang="en-US" dirty="0" smtClean="0"/>
              <a:t>] = 1.75 M      		in a volume of 1.0 liters</a:t>
            </a:r>
          </a:p>
          <a:p>
            <a:pPr lvl="1">
              <a:buNone/>
            </a:pPr>
            <a:r>
              <a:rPr lang="en-US" dirty="0" smtClean="0"/>
              <a:t>What is the value of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c</a:t>
            </a:r>
            <a:r>
              <a:rPr lang="en-US" dirty="0" smtClean="0"/>
              <a:t>?  How will the equilibrium shift if the volume is decreased to 0.500 liters?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Summary:  Effect of Volume on Equilibrium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reaction with volume decrease, the equilibrium shifts toward the side of the reaction with fewer molecules.</a:t>
            </a:r>
          </a:p>
          <a:p>
            <a:endParaRPr lang="en-US" dirty="0" smtClean="0"/>
          </a:p>
          <a:p>
            <a:r>
              <a:rPr lang="en-US" dirty="0" smtClean="0"/>
              <a:t>For reaction with volume increase, equilibrium shifts toward side with more molecules</a:t>
            </a:r>
          </a:p>
          <a:p>
            <a:endParaRPr lang="en-US" dirty="0" smtClean="0"/>
          </a:p>
          <a:p>
            <a:r>
              <a:rPr lang="en-US" dirty="0" smtClean="0"/>
              <a:t>Applies to reactions involving gases only!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temperature change on </a:t>
            </a:r>
            <a:r>
              <a:rPr lang="en-US" smtClean="0"/>
              <a:t>equilibria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22098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FF00"/>
                </a:solidFill>
              </a:rPr>
              <a:t>Effect will be different depending upon whether the reaction is </a:t>
            </a:r>
            <a:r>
              <a:rPr lang="en-US" sz="2000" i="1" dirty="0" err="1" smtClean="0">
                <a:solidFill>
                  <a:srgbClr val="FFFF00"/>
                </a:solidFill>
              </a:rPr>
              <a:t>endo</a:t>
            </a:r>
            <a:r>
              <a:rPr lang="en-US" sz="2000" i="1" dirty="0" smtClean="0">
                <a:solidFill>
                  <a:srgbClr val="FFFF00"/>
                </a:solidFill>
              </a:rPr>
              <a:t>- or exothermic    (Refresh definitions)</a:t>
            </a:r>
            <a:endParaRPr lang="en-US" sz="2000" i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352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Example: </a:t>
            </a:r>
          </a:p>
          <a:p>
            <a:r>
              <a:rPr lang="en-US" sz="2800" dirty="0" smtClean="0"/>
              <a:t>C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18</a:t>
            </a:r>
            <a:r>
              <a:rPr lang="en-US" sz="2800" dirty="0" smtClean="0"/>
              <a:t> + 25/2O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=== 8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+ 9H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  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dirty="0" smtClean="0"/>
              <a:t>H = -5.49 x 10</a:t>
            </a:r>
            <a:r>
              <a:rPr lang="en-US" sz="2800" baseline="30000" dirty="0" smtClean="0"/>
              <a:t>3</a:t>
            </a:r>
            <a:endParaRPr lang="en-US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temperature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CaCO</a:t>
            </a:r>
            <a:r>
              <a:rPr lang="en-US" baseline="-25000" smtClean="0"/>
              <a:t>3</a:t>
            </a:r>
            <a:r>
              <a:rPr lang="en-US" smtClean="0"/>
              <a:t> </a:t>
            </a:r>
            <a:r>
              <a:rPr lang="en-US" dirty="0" smtClean="0"/>
              <a:t>=== </a:t>
            </a:r>
            <a:r>
              <a:rPr lang="en-US" dirty="0" err="1" smtClean="0"/>
              <a:t>CaO</a:t>
            </a:r>
            <a:r>
              <a:rPr lang="en-US" dirty="0" smtClean="0"/>
              <a:t> + CO</a:t>
            </a:r>
            <a:r>
              <a:rPr lang="en-US" baseline="-25000" dirty="0" smtClean="0"/>
              <a:t>2</a:t>
            </a:r>
            <a:r>
              <a:rPr lang="en-US" dirty="0" smtClean="0"/>
              <a:t>		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H = +178.3kJ/mol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Effect of volume change on equilibria</vt:lpstr>
      <vt:lpstr>Example:     N2(g) + 3H2(g) === 2NH3 (g)</vt:lpstr>
      <vt:lpstr>Summary:  Effect of Volume on Equilibrium</vt:lpstr>
      <vt:lpstr>Effect of temperature change on equilibria</vt:lpstr>
      <vt:lpstr>Another temperature example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volume change on equilibria</dc:title>
  <dc:creator>wsu</dc:creator>
  <cp:lastModifiedBy>wsu</cp:lastModifiedBy>
  <cp:revision>1</cp:revision>
  <dcterms:created xsi:type="dcterms:W3CDTF">2008-10-02T18:15:42Z</dcterms:created>
  <dcterms:modified xsi:type="dcterms:W3CDTF">2008-10-02T18:16:42Z</dcterms:modified>
</cp:coreProperties>
</file>