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 id="257" r:id="rId3"/>
    <p:sldId id="258" r:id="rId4"/>
    <p:sldId id="259" r:id="rId5"/>
    <p:sldId id="263" r:id="rId6"/>
    <p:sldId id="260" r:id="rId7"/>
    <p:sldId id="261" r:id="rId8"/>
    <p:sldId id="264"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0" autoAdjust="0"/>
    <p:restoredTop sz="94737" autoAdjust="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8"/>
          <p:cNvGrpSpPr>
            <a:grpSpLocks/>
          </p:cNvGrpSpPr>
          <p:nvPr/>
        </p:nvGrpSpPr>
        <p:grpSpPr bwMode="auto">
          <a:xfrm>
            <a:off x="-6350" y="20638"/>
            <a:ext cx="9144000" cy="6858000"/>
            <a:chOff x="0" y="0"/>
            <a:chExt cx="5760" cy="4320"/>
          </a:xfrm>
        </p:grpSpPr>
        <p:sp>
          <p:nvSpPr>
            <p:cNvPr id="5" name="Freeform 29"/>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 name="Freeform 30"/>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 name="Freeform 31"/>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8" name="Group 7"/>
          <p:cNvGrpSpPr>
            <a:grpSpLocks/>
          </p:cNvGrpSpPr>
          <p:nvPr/>
        </p:nvGrpSpPr>
        <p:grpSpPr bwMode="auto">
          <a:xfrm>
            <a:off x="-1588" y="6034088"/>
            <a:ext cx="7845426" cy="850900"/>
            <a:chOff x="0" y="3792"/>
            <a:chExt cx="4942" cy="536"/>
          </a:xfrm>
        </p:grpSpPr>
        <p:sp>
          <p:nvSpPr>
            <p:cNvPr id="9" name="Freeform 8"/>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 name="Group 9"/>
            <p:cNvGrpSpPr>
              <a:grpSpLocks/>
            </p:cNvGrpSpPr>
            <p:nvPr userDrawn="1"/>
          </p:nvGrpSpPr>
          <p:grpSpPr bwMode="auto">
            <a:xfrm>
              <a:off x="2486" y="3792"/>
              <a:ext cx="2456" cy="536"/>
              <a:chOff x="2486" y="3792"/>
              <a:chExt cx="2456" cy="536"/>
            </a:xfrm>
          </p:grpSpPr>
          <p:sp>
            <p:nvSpPr>
              <p:cNvPr id="12" name="Freeform 10"/>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3" name="Freeform 11"/>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14" name="Freeform 12"/>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15" name="Freeform 13"/>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16" name="Freeform 14"/>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11" name="Freeform 15"/>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7" name="Group 16"/>
          <p:cNvGrpSpPr>
            <a:grpSpLocks/>
          </p:cNvGrpSpPr>
          <p:nvPr/>
        </p:nvGrpSpPr>
        <p:grpSpPr bwMode="auto">
          <a:xfrm>
            <a:off x="627063" y="6021388"/>
            <a:ext cx="5684837" cy="849312"/>
            <a:chOff x="395" y="3793"/>
            <a:chExt cx="3581" cy="535"/>
          </a:xfrm>
        </p:grpSpPr>
        <p:sp>
          <p:nvSpPr>
            <p:cNvPr id="18" name="Freeform 17"/>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19" name="Freeform 18"/>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20" name="Freeform 19"/>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21" name="Freeform 20"/>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22" name="Freeform 21"/>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23" name="Freeform 22"/>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5"/>
          <p:cNvSpPr>
            <a:spLocks noGrp="1" noChangeArrowheads="1"/>
          </p:cNvSpPr>
          <p:nvPr>
            <p:ph type="dt" sz="quarter" idx="10"/>
          </p:nvPr>
        </p:nvSpPr>
        <p:spPr/>
        <p:txBody>
          <a:bodyPr/>
          <a:lstStyle>
            <a:lvl1pPr>
              <a:defRPr smtClean="0"/>
            </a:lvl1pPr>
          </a:lstStyle>
          <a:p>
            <a:pPr>
              <a:defRPr/>
            </a:pPr>
            <a:endParaRPr lang="en-US"/>
          </a:p>
        </p:txBody>
      </p:sp>
      <p:sp>
        <p:nvSpPr>
          <p:cNvPr id="25" name="Rectangle 26"/>
          <p:cNvSpPr>
            <a:spLocks noGrp="1" noChangeArrowheads="1"/>
          </p:cNvSpPr>
          <p:nvPr>
            <p:ph type="sldNum" sz="quarter" idx="11"/>
          </p:nvPr>
        </p:nvSpPr>
        <p:spPr/>
        <p:txBody>
          <a:bodyPr/>
          <a:lstStyle>
            <a:lvl1pPr>
              <a:defRPr smtClean="0"/>
            </a:lvl1pPr>
          </a:lstStyle>
          <a:p>
            <a:pPr>
              <a:defRPr/>
            </a:pPr>
            <a:fld id="{BD03A200-C329-4BFB-AB86-3D8D8415D18E}" type="slidenum">
              <a:rPr lang="en-US"/>
              <a:pPr>
                <a:defRPr/>
              </a:pPr>
              <a:t>‹#›</a:t>
            </a:fld>
            <a:endParaRPr lang="en-US"/>
          </a:p>
        </p:txBody>
      </p:sp>
      <p:sp>
        <p:nvSpPr>
          <p:cNvPr id="26" name="Rectangle 27"/>
          <p:cNvSpPr>
            <a:spLocks noGrp="1" noChangeArrowheads="1"/>
          </p:cNvSpPr>
          <p:nvPr>
            <p:ph type="ftr" sz="quarter" idx="12"/>
          </p:nvPr>
        </p:nvSpPr>
        <p:spPr/>
        <p:txBody>
          <a:bodyPr/>
          <a:lstStyle>
            <a:lvl1pPr>
              <a:defRPr smtClean="0"/>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dt" sz="half" idx="10"/>
          </p:nvPr>
        </p:nvSpPr>
        <p:spPr>
          <a:ln/>
        </p:spPr>
        <p:txBody>
          <a:bodyPr/>
          <a:lstStyle>
            <a:lvl1pPr>
              <a:defRPr/>
            </a:lvl1pPr>
          </a:lstStyle>
          <a:p>
            <a:pPr>
              <a:defRPr/>
            </a:pPr>
            <a:endParaRPr lang="en-US"/>
          </a:p>
        </p:txBody>
      </p:sp>
      <p:sp>
        <p:nvSpPr>
          <p:cNvPr id="5" name="Rectangle 26"/>
          <p:cNvSpPr>
            <a:spLocks noGrp="1" noChangeArrowheads="1"/>
          </p:cNvSpPr>
          <p:nvPr>
            <p:ph type="ftr" sz="quarter" idx="11"/>
          </p:nvPr>
        </p:nvSpPr>
        <p:spPr>
          <a:ln/>
        </p:spPr>
        <p:txBody>
          <a:bodyPr/>
          <a:lstStyle>
            <a:lvl1pPr>
              <a:defRPr/>
            </a:lvl1pPr>
          </a:lstStyle>
          <a:p>
            <a:pPr>
              <a:defRPr/>
            </a:pPr>
            <a:endParaRPr lang="en-US"/>
          </a:p>
        </p:txBody>
      </p:sp>
      <p:sp>
        <p:nvSpPr>
          <p:cNvPr id="6" name="Rectangle 27"/>
          <p:cNvSpPr>
            <a:spLocks noGrp="1" noChangeArrowheads="1"/>
          </p:cNvSpPr>
          <p:nvPr>
            <p:ph type="sldNum" sz="quarter" idx="12"/>
          </p:nvPr>
        </p:nvSpPr>
        <p:spPr>
          <a:ln/>
        </p:spPr>
        <p:txBody>
          <a:bodyPr/>
          <a:lstStyle>
            <a:lvl1pPr>
              <a:defRPr/>
            </a:lvl1pPr>
          </a:lstStyle>
          <a:p>
            <a:pPr>
              <a:defRPr/>
            </a:pPr>
            <a:fld id="{928302FB-DF6D-4FF2-9D36-F47EBFEAE87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dt" sz="half" idx="10"/>
          </p:nvPr>
        </p:nvSpPr>
        <p:spPr>
          <a:ln/>
        </p:spPr>
        <p:txBody>
          <a:bodyPr/>
          <a:lstStyle>
            <a:lvl1pPr>
              <a:defRPr/>
            </a:lvl1pPr>
          </a:lstStyle>
          <a:p>
            <a:pPr>
              <a:defRPr/>
            </a:pPr>
            <a:endParaRPr lang="en-US"/>
          </a:p>
        </p:txBody>
      </p:sp>
      <p:sp>
        <p:nvSpPr>
          <p:cNvPr id="5" name="Rectangle 26"/>
          <p:cNvSpPr>
            <a:spLocks noGrp="1" noChangeArrowheads="1"/>
          </p:cNvSpPr>
          <p:nvPr>
            <p:ph type="ftr" sz="quarter" idx="11"/>
          </p:nvPr>
        </p:nvSpPr>
        <p:spPr>
          <a:ln/>
        </p:spPr>
        <p:txBody>
          <a:bodyPr/>
          <a:lstStyle>
            <a:lvl1pPr>
              <a:defRPr/>
            </a:lvl1pPr>
          </a:lstStyle>
          <a:p>
            <a:pPr>
              <a:defRPr/>
            </a:pPr>
            <a:endParaRPr lang="en-US"/>
          </a:p>
        </p:txBody>
      </p:sp>
      <p:sp>
        <p:nvSpPr>
          <p:cNvPr id="6" name="Rectangle 27"/>
          <p:cNvSpPr>
            <a:spLocks noGrp="1" noChangeArrowheads="1"/>
          </p:cNvSpPr>
          <p:nvPr>
            <p:ph type="sldNum" sz="quarter" idx="12"/>
          </p:nvPr>
        </p:nvSpPr>
        <p:spPr>
          <a:ln/>
        </p:spPr>
        <p:txBody>
          <a:bodyPr/>
          <a:lstStyle>
            <a:lvl1pPr>
              <a:defRPr/>
            </a:lvl1pPr>
          </a:lstStyle>
          <a:p>
            <a:pPr>
              <a:defRPr/>
            </a:pPr>
            <a:fld id="{5B0AF3A1-7E51-4E98-B6A7-92F622DA670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dt" sz="half" idx="10"/>
          </p:nvPr>
        </p:nvSpPr>
        <p:spPr>
          <a:ln/>
        </p:spPr>
        <p:txBody>
          <a:bodyPr/>
          <a:lstStyle>
            <a:lvl1pPr>
              <a:defRPr/>
            </a:lvl1pPr>
          </a:lstStyle>
          <a:p>
            <a:pPr>
              <a:defRPr/>
            </a:pPr>
            <a:endParaRPr lang="en-US"/>
          </a:p>
        </p:txBody>
      </p:sp>
      <p:sp>
        <p:nvSpPr>
          <p:cNvPr id="5" name="Rectangle 26"/>
          <p:cNvSpPr>
            <a:spLocks noGrp="1" noChangeArrowheads="1"/>
          </p:cNvSpPr>
          <p:nvPr>
            <p:ph type="ftr" sz="quarter" idx="11"/>
          </p:nvPr>
        </p:nvSpPr>
        <p:spPr>
          <a:ln/>
        </p:spPr>
        <p:txBody>
          <a:bodyPr/>
          <a:lstStyle>
            <a:lvl1pPr>
              <a:defRPr/>
            </a:lvl1pPr>
          </a:lstStyle>
          <a:p>
            <a:pPr>
              <a:defRPr/>
            </a:pPr>
            <a:endParaRPr lang="en-US"/>
          </a:p>
        </p:txBody>
      </p:sp>
      <p:sp>
        <p:nvSpPr>
          <p:cNvPr id="6" name="Rectangle 27"/>
          <p:cNvSpPr>
            <a:spLocks noGrp="1" noChangeArrowheads="1"/>
          </p:cNvSpPr>
          <p:nvPr>
            <p:ph type="sldNum" sz="quarter" idx="12"/>
          </p:nvPr>
        </p:nvSpPr>
        <p:spPr>
          <a:ln/>
        </p:spPr>
        <p:txBody>
          <a:bodyPr/>
          <a:lstStyle>
            <a:lvl1pPr>
              <a:defRPr/>
            </a:lvl1pPr>
          </a:lstStyle>
          <a:p>
            <a:pPr>
              <a:defRPr/>
            </a:pPr>
            <a:fld id="{65BF0C1E-F8C7-40B4-B8FA-6F5A58F4C84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5"/>
          <p:cNvSpPr>
            <a:spLocks noGrp="1" noChangeArrowheads="1"/>
          </p:cNvSpPr>
          <p:nvPr>
            <p:ph type="dt" sz="half" idx="10"/>
          </p:nvPr>
        </p:nvSpPr>
        <p:spPr>
          <a:ln/>
        </p:spPr>
        <p:txBody>
          <a:bodyPr/>
          <a:lstStyle>
            <a:lvl1pPr>
              <a:defRPr/>
            </a:lvl1pPr>
          </a:lstStyle>
          <a:p>
            <a:pPr>
              <a:defRPr/>
            </a:pPr>
            <a:endParaRPr lang="en-US"/>
          </a:p>
        </p:txBody>
      </p:sp>
      <p:sp>
        <p:nvSpPr>
          <p:cNvPr id="5" name="Rectangle 26"/>
          <p:cNvSpPr>
            <a:spLocks noGrp="1" noChangeArrowheads="1"/>
          </p:cNvSpPr>
          <p:nvPr>
            <p:ph type="ftr" sz="quarter" idx="11"/>
          </p:nvPr>
        </p:nvSpPr>
        <p:spPr>
          <a:ln/>
        </p:spPr>
        <p:txBody>
          <a:bodyPr/>
          <a:lstStyle>
            <a:lvl1pPr>
              <a:defRPr/>
            </a:lvl1pPr>
          </a:lstStyle>
          <a:p>
            <a:pPr>
              <a:defRPr/>
            </a:pPr>
            <a:endParaRPr lang="en-US"/>
          </a:p>
        </p:txBody>
      </p:sp>
      <p:sp>
        <p:nvSpPr>
          <p:cNvPr id="6" name="Rectangle 27"/>
          <p:cNvSpPr>
            <a:spLocks noGrp="1" noChangeArrowheads="1"/>
          </p:cNvSpPr>
          <p:nvPr>
            <p:ph type="sldNum" sz="quarter" idx="12"/>
          </p:nvPr>
        </p:nvSpPr>
        <p:spPr>
          <a:ln/>
        </p:spPr>
        <p:txBody>
          <a:bodyPr/>
          <a:lstStyle>
            <a:lvl1pPr>
              <a:defRPr/>
            </a:lvl1pPr>
          </a:lstStyle>
          <a:p>
            <a:pPr>
              <a:defRPr/>
            </a:pPr>
            <a:fld id="{ABA4BD95-DD1F-4CFB-8BFE-F3374D7A923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5"/>
          <p:cNvSpPr>
            <a:spLocks noGrp="1" noChangeArrowheads="1"/>
          </p:cNvSpPr>
          <p:nvPr>
            <p:ph type="dt" sz="half" idx="10"/>
          </p:nvPr>
        </p:nvSpPr>
        <p:spPr>
          <a:ln/>
        </p:spPr>
        <p:txBody>
          <a:bodyPr/>
          <a:lstStyle>
            <a:lvl1pPr>
              <a:defRPr/>
            </a:lvl1pPr>
          </a:lstStyle>
          <a:p>
            <a:pPr>
              <a:defRPr/>
            </a:pPr>
            <a:endParaRPr lang="en-US"/>
          </a:p>
        </p:txBody>
      </p:sp>
      <p:sp>
        <p:nvSpPr>
          <p:cNvPr id="6" name="Rectangle 26"/>
          <p:cNvSpPr>
            <a:spLocks noGrp="1" noChangeArrowheads="1"/>
          </p:cNvSpPr>
          <p:nvPr>
            <p:ph type="ftr" sz="quarter" idx="11"/>
          </p:nvPr>
        </p:nvSpPr>
        <p:spPr>
          <a:ln/>
        </p:spPr>
        <p:txBody>
          <a:bodyPr/>
          <a:lstStyle>
            <a:lvl1pPr>
              <a:defRPr/>
            </a:lvl1pPr>
          </a:lstStyle>
          <a:p>
            <a:pPr>
              <a:defRPr/>
            </a:pPr>
            <a:endParaRPr lang="en-US"/>
          </a:p>
        </p:txBody>
      </p:sp>
      <p:sp>
        <p:nvSpPr>
          <p:cNvPr id="7" name="Rectangle 27"/>
          <p:cNvSpPr>
            <a:spLocks noGrp="1" noChangeArrowheads="1"/>
          </p:cNvSpPr>
          <p:nvPr>
            <p:ph type="sldNum" sz="quarter" idx="12"/>
          </p:nvPr>
        </p:nvSpPr>
        <p:spPr>
          <a:ln/>
        </p:spPr>
        <p:txBody>
          <a:bodyPr/>
          <a:lstStyle>
            <a:lvl1pPr>
              <a:defRPr/>
            </a:lvl1pPr>
          </a:lstStyle>
          <a:p>
            <a:pPr>
              <a:defRPr/>
            </a:pPr>
            <a:fld id="{59CD3617-0924-4ACD-BAD1-E5454B372B5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5"/>
          <p:cNvSpPr>
            <a:spLocks noGrp="1" noChangeArrowheads="1"/>
          </p:cNvSpPr>
          <p:nvPr>
            <p:ph type="dt" sz="half" idx="10"/>
          </p:nvPr>
        </p:nvSpPr>
        <p:spPr>
          <a:ln/>
        </p:spPr>
        <p:txBody>
          <a:bodyPr/>
          <a:lstStyle>
            <a:lvl1pPr>
              <a:defRPr/>
            </a:lvl1pPr>
          </a:lstStyle>
          <a:p>
            <a:pPr>
              <a:defRPr/>
            </a:pPr>
            <a:endParaRPr lang="en-US"/>
          </a:p>
        </p:txBody>
      </p:sp>
      <p:sp>
        <p:nvSpPr>
          <p:cNvPr id="8" name="Rectangle 26"/>
          <p:cNvSpPr>
            <a:spLocks noGrp="1" noChangeArrowheads="1"/>
          </p:cNvSpPr>
          <p:nvPr>
            <p:ph type="ftr" sz="quarter" idx="11"/>
          </p:nvPr>
        </p:nvSpPr>
        <p:spPr>
          <a:ln/>
        </p:spPr>
        <p:txBody>
          <a:bodyPr/>
          <a:lstStyle>
            <a:lvl1pPr>
              <a:defRPr/>
            </a:lvl1pPr>
          </a:lstStyle>
          <a:p>
            <a:pPr>
              <a:defRPr/>
            </a:pPr>
            <a:endParaRPr lang="en-US"/>
          </a:p>
        </p:txBody>
      </p:sp>
      <p:sp>
        <p:nvSpPr>
          <p:cNvPr id="9" name="Rectangle 27"/>
          <p:cNvSpPr>
            <a:spLocks noGrp="1" noChangeArrowheads="1"/>
          </p:cNvSpPr>
          <p:nvPr>
            <p:ph type="sldNum" sz="quarter" idx="12"/>
          </p:nvPr>
        </p:nvSpPr>
        <p:spPr>
          <a:ln/>
        </p:spPr>
        <p:txBody>
          <a:bodyPr/>
          <a:lstStyle>
            <a:lvl1pPr>
              <a:defRPr/>
            </a:lvl1pPr>
          </a:lstStyle>
          <a:p>
            <a:pPr>
              <a:defRPr/>
            </a:pPr>
            <a:fld id="{CC7B07F8-CBC1-4DA2-A87E-A67222FEDD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5"/>
          <p:cNvSpPr>
            <a:spLocks noGrp="1" noChangeArrowheads="1"/>
          </p:cNvSpPr>
          <p:nvPr>
            <p:ph type="dt" sz="half" idx="10"/>
          </p:nvPr>
        </p:nvSpPr>
        <p:spPr>
          <a:ln/>
        </p:spPr>
        <p:txBody>
          <a:bodyPr/>
          <a:lstStyle>
            <a:lvl1pPr>
              <a:defRPr/>
            </a:lvl1pPr>
          </a:lstStyle>
          <a:p>
            <a:pPr>
              <a:defRPr/>
            </a:pPr>
            <a:endParaRPr lang="en-US"/>
          </a:p>
        </p:txBody>
      </p:sp>
      <p:sp>
        <p:nvSpPr>
          <p:cNvPr id="4" name="Rectangle 26"/>
          <p:cNvSpPr>
            <a:spLocks noGrp="1" noChangeArrowheads="1"/>
          </p:cNvSpPr>
          <p:nvPr>
            <p:ph type="ftr" sz="quarter" idx="11"/>
          </p:nvPr>
        </p:nvSpPr>
        <p:spPr>
          <a:ln/>
        </p:spPr>
        <p:txBody>
          <a:bodyPr/>
          <a:lstStyle>
            <a:lvl1pPr>
              <a:defRPr/>
            </a:lvl1pPr>
          </a:lstStyle>
          <a:p>
            <a:pPr>
              <a:defRPr/>
            </a:pPr>
            <a:endParaRPr lang="en-US"/>
          </a:p>
        </p:txBody>
      </p:sp>
      <p:sp>
        <p:nvSpPr>
          <p:cNvPr id="5" name="Rectangle 27"/>
          <p:cNvSpPr>
            <a:spLocks noGrp="1" noChangeArrowheads="1"/>
          </p:cNvSpPr>
          <p:nvPr>
            <p:ph type="sldNum" sz="quarter" idx="12"/>
          </p:nvPr>
        </p:nvSpPr>
        <p:spPr>
          <a:ln/>
        </p:spPr>
        <p:txBody>
          <a:bodyPr/>
          <a:lstStyle>
            <a:lvl1pPr>
              <a:defRPr/>
            </a:lvl1pPr>
          </a:lstStyle>
          <a:p>
            <a:pPr>
              <a:defRPr/>
            </a:pPr>
            <a:fld id="{53FC63A7-C182-4D0D-9F3D-7BAE8E19B2E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5"/>
          <p:cNvSpPr>
            <a:spLocks noGrp="1" noChangeArrowheads="1"/>
          </p:cNvSpPr>
          <p:nvPr>
            <p:ph type="dt" sz="half" idx="10"/>
          </p:nvPr>
        </p:nvSpPr>
        <p:spPr>
          <a:ln/>
        </p:spPr>
        <p:txBody>
          <a:bodyPr/>
          <a:lstStyle>
            <a:lvl1pPr>
              <a:defRPr/>
            </a:lvl1pPr>
          </a:lstStyle>
          <a:p>
            <a:pPr>
              <a:defRPr/>
            </a:pPr>
            <a:endParaRPr lang="en-US"/>
          </a:p>
        </p:txBody>
      </p:sp>
      <p:sp>
        <p:nvSpPr>
          <p:cNvPr id="3" name="Rectangle 26"/>
          <p:cNvSpPr>
            <a:spLocks noGrp="1" noChangeArrowheads="1"/>
          </p:cNvSpPr>
          <p:nvPr>
            <p:ph type="ftr" sz="quarter" idx="11"/>
          </p:nvPr>
        </p:nvSpPr>
        <p:spPr>
          <a:ln/>
        </p:spPr>
        <p:txBody>
          <a:bodyPr/>
          <a:lstStyle>
            <a:lvl1pPr>
              <a:defRPr/>
            </a:lvl1pPr>
          </a:lstStyle>
          <a:p>
            <a:pPr>
              <a:defRPr/>
            </a:pPr>
            <a:endParaRPr lang="en-US"/>
          </a:p>
        </p:txBody>
      </p:sp>
      <p:sp>
        <p:nvSpPr>
          <p:cNvPr id="4" name="Rectangle 27"/>
          <p:cNvSpPr>
            <a:spLocks noGrp="1" noChangeArrowheads="1"/>
          </p:cNvSpPr>
          <p:nvPr>
            <p:ph type="sldNum" sz="quarter" idx="12"/>
          </p:nvPr>
        </p:nvSpPr>
        <p:spPr>
          <a:ln/>
        </p:spPr>
        <p:txBody>
          <a:bodyPr/>
          <a:lstStyle>
            <a:lvl1pPr>
              <a:defRPr/>
            </a:lvl1pPr>
          </a:lstStyle>
          <a:p>
            <a:pPr>
              <a:defRPr/>
            </a:pPr>
            <a:fld id="{227B94D5-47D7-47F4-93F6-77C8D7190E4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dt" sz="half" idx="10"/>
          </p:nvPr>
        </p:nvSpPr>
        <p:spPr>
          <a:ln/>
        </p:spPr>
        <p:txBody>
          <a:bodyPr/>
          <a:lstStyle>
            <a:lvl1pPr>
              <a:defRPr/>
            </a:lvl1pPr>
          </a:lstStyle>
          <a:p>
            <a:pPr>
              <a:defRPr/>
            </a:pPr>
            <a:endParaRPr lang="en-US"/>
          </a:p>
        </p:txBody>
      </p:sp>
      <p:sp>
        <p:nvSpPr>
          <p:cNvPr id="6" name="Rectangle 26"/>
          <p:cNvSpPr>
            <a:spLocks noGrp="1" noChangeArrowheads="1"/>
          </p:cNvSpPr>
          <p:nvPr>
            <p:ph type="ftr" sz="quarter" idx="11"/>
          </p:nvPr>
        </p:nvSpPr>
        <p:spPr>
          <a:ln/>
        </p:spPr>
        <p:txBody>
          <a:bodyPr/>
          <a:lstStyle>
            <a:lvl1pPr>
              <a:defRPr/>
            </a:lvl1pPr>
          </a:lstStyle>
          <a:p>
            <a:pPr>
              <a:defRPr/>
            </a:pPr>
            <a:endParaRPr lang="en-US"/>
          </a:p>
        </p:txBody>
      </p:sp>
      <p:sp>
        <p:nvSpPr>
          <p:cNvPr id="7" name="Rectangle 27"/>
          <p:cNvSpPr>
            <a:spLocks noGrp="1" noChangeArrowheads="1"/>
          </p:cNvSpPr>
          <p:nvPr>
            <p:ph type="sldNum" sz="quarter" idx="12"/>
          </p:nvPr>
        </p:nvSpPr>
        <p:spPr>
          <a:ln/>
        </p:spPr>
        <p:txBody>
          <a:bodyPr/>
          <a:lstStyle>
            <a:lvl1pPr>
              <a:defRPr/>
            </a:lvl1pPr>
          </a:lstStyle>
          <a:p>
            <a:pPr>
              <a:defRPr/>
            </a:pPr>
            <a:fld id="{F1C3DAD2-DECB-49CE-BE47-3B16C862151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dt" sz="half" idx="10"/>
          </p:nvPr>
        </p:nvSpPr>
        <p:spPr>
          <a:ln/>
        </p:spPr>
        <p:txBody>
          <a:bodyPr/>
          <a:lstStyle>
            <a:lvl1pPr>
              <a:defRPr/>
            </a:lvl1pPr>
          </a:lstStyle>
          <a:p>
            <a:pPr>
              <a:defRPr/>
            </a:pPr>
            <a:endParaRPr lang="en-US"/>
          </a:p>
        </p:txBody>
      </p:sp>
      <p:sp>
        <p:nvSpPr>
          <p:cNvPr id="6" name="Rectangle 26"/>
          <p:cNvSpPr>
            <a:spLocks noGrp="1" noChangeArrowheads="1"/>
          </p:cNvSpPr>
          <p:nvPr>
            <p:ph type="ftr" sz="quarter" idx="11"/>
          </p:nvPr>
        </p:nvSpPr>
        <p:spPr>
          <a:ln/>
        </p:spPr>
        <p:txBody>
          <a:bodyPr/>
          <a:lstStyle>
            <a:lvl1pPr>
              <a:defRPr/>
            </a:lvl1pPr>
          </a:lstStyle>
          <a:p>
            <a:pPr>
              <a:defRPr/>
            </a:pPr>
            <a:endParaRPr lang="en-US"/>
          </a:p>
        </p:txBody>
      </p:sp>
      <p:sp>
        <p:nvSpPr>
          <p:cNvPr id="7" name="Rectangle 27"/>
          <p:cNvSpPr>
            <a:spLocks noGrp="1" noChangeArrowheads="1"/>
          </p:cNvSpPr>
          <p:nvPr>
            <p:ph type="sldNum" sz="quarter" idx="12"/>
          </p:nvPr>
        </p:nvSpPr>
        <p:spPr>
          <a:ln/>
        </p:spPr>
        <p:txBody>
          <a:bodyPr/>
          <a:lstStyle>
            <a:lvl1pPr>
              <a:defRPr/>
            </a:lvl1pPr>
          </a:lstStyle>
          <a:p>
            <a:pPr>
              <a:defRPr/>
            </a:pPr>
            <a:fld id="{62FC516A-D740-4E4B-9D26-864951BF679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074"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387077" name="Freeform 5"/>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387078" name="Freeform 6"/>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3076"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3090"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387083" name="Freeform 11"/>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a:p>
            </p:txBody>
          </p:sp>
          <p:sp>
            <p:nvSpPr>
              <p:cNvPr id="387084" name="Freeform 12"/>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a:p>
            </p:txBody>
          </p:sp>
          <p:sp>
            <p:nvSpPr>
              <p:cNvPr id="387085" name="Freeform 13"/>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a:p>
            </p:txBody>
          </p:sp>
          <p:sp>
            <p:nvSpPr>
              <p:cNvPr id="387086" name="Freeform 14"/>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a:p>
            </p:txBody>
          </p:sp>
        </p:grpSp>
        <p:sp>
          <p:nvSpPr>
            <p:cNvPr id="387087" name="Freeform 15"/>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3077"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a:p>
          </p:txBody>
        </p:sp>
        <p:sp>
          <p:nvSpPr>
            <p:cNvPr id="387090" name="Freeform 18"/>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a:p>
          </p:txBody>
        </p:sp>
        <p:sp>
          <p:nvSpPr>
            <p:cNvPr id="387091" name="Freeform 19"/>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a:p>
          </p:txBody>
        </p:sp>
        <p:sp>
          <p:nvSpPr>
            <p:cNvPr id="387092" name="Freeform 20"/>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a:p>
          </p:txBody>
        </p:sp>
        <p:sp>
          <p:nvSpPr>
            <p:cNvPr id="387093" name="Freeform 21"/>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a:p>
          </p:txBody>
        </p:sp>
        <p:sp>
          <p:nvSpPr>
            <p:cNvPr id="387094" name="Freeform 22"/>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a:p>
          </p:txBody>
        </p:sp>
      </p:grpSp>
      <p:sp>
        <p:nvSpPr>
          <p:cNvPr id="387095" name="Rectangle 23"/>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9" name="Rectangle 24"/>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C869AA57-6183-4AC7-A56D-B4213453F59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80" name="Rectangle 4"/>
          <p:cNvSpPr>
            <a:spLocks noGrp="1" noChangeArrowheads="1"/>
          </p:cNvSpPr>
          <p:nvPr>
            <p:ph type="title"/>
          </p:nvPr>
        </p:nvSpPr>
        <p:spPr/>
        <p:txBody>
          <a:bodyPr/>
          <a:lstStyle/>
          <a:p>
            <a:pPr eaLnBrk="1" hangingPunct="1">
              <a:defRPr/>
            </a:pPr>
            <a:r>
              <a:rPr lang="en-US" smtClean="0"/>
              <a:t>Primary Standards</a:t>
            </a:r>
          </a:p>
        </p:txBody>
      </p:sp>
      <p:sp>
        <p:nvSpPr>
          <p:cNvPr id="408581" name="Rectangle 5"/>
          <p:cNvSpPr>
            <a:spLocks noGrp="1" noChangeArrowheads="1"/>
          </p:cNvSpPr>
          <p:nvPr>
            <p:ph type="body" idx="1"/>
          </p:nvPr>
        </p:nvSpPr>
        <p:spPr/>
        <p:txBody>
          <a:bodyPr/>
          <a:lstStyle/>
          <a:p>
            <a:pPr eaLnBrk="1" hangingPunct="1"/>
            <a:r>
              <a:rPr lang="en-US" smtClean="0"/>
              <a:t>Is a highly purified compound that serves as a reference material in all volumetric and titrimetric methods.  It must be:</a:t>
            </a:r>
          </a:p>
          <a:p>
            <a:pPr lvl="1" eaLnBrk="1" hangingPunct="1"/>
            <a:r>
              <a:rPr lang="en-US" smtClean="0"/>
              <a:t>1) Highly pure, established methods for confirming purity should be available.</a:t>
            </a:r>
          </a:p>
          <a:p>
            <a:pPr lvl="1" eaLnBrk="1" hangingPunct="1"/>
            <a:r>
              <a:rPr lang="en-US" smtClean="0"/>
              <a:t>2) Stable toward air</a:t>
            </a:r>
          </a:p>
          <a:p>
            <a:pPr lvl="1" eaLnBrk="1" hangingPunct="1"/>
            <a:r>
              <a:rPr lang="en-US" smtClean="0"/>
              <a:t>3) Absence of hydrates of water so that the composition of the solid does not change with variations in relative humidity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858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858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858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lstStyle/>
          <a:p>
            <a:pPr eaLnBrk="1" hangingPunct="1">
              <a:defRPr/>
            </a:pPr>
            <a:r>
              <a:rPr lang="en-US" smtClean="0"/>
              <a:t>Primary standards continued</a:t>
            </a:r>
          </a:p>
        </p:txBody>
      </p:sp>
      <p:sp>
        <p:nvSpPr>
          <p:cNvPr id="410627" name="Rectangle 3"/>
          <p:cNvSpPr>
            <a:spLocks noGrp="1" noChangeArrowheads="1"/>
          </p:cNvSpPr>
          <p:nvPr>
            <p:ph type="body" idx="1"/>
          </p:nvPr>
        </p:nvSpPr>
        <p:spPr/>
        <p:txBody>
          <a:bodyPr/>
          <a:lstStyle/>
          <a:p>
            <a:pPr eaLnBrk="1" hangingPunct="1"/>
            <a:r>
              <a:rPr lang="en-US" smtClean="0"/>
              <a:t>4) Readily available at reasonable cost.</a:t>
            </a:r>
          </a:p>
          <a:p>
            <a:pPr eaLnBrk="1" hangingPunct="1"/>
            <a:r>
              <a:rPr lang="en-US" smtClean="0"/>
              <a:t>5) Reasonably soluble in titration medium.</a:t>
            </a:r>
          </a:p>
          <a:p>
            <a:pPr eaLnBrk="1" hangingPunct="1"/>
            <a:r>
              <a:rPr lang="en-US" smtClean="0"/>
              <a:t>6) Reasonably large molar mass so that the relative error associated with weighing the standard is minimized.</a:t>
            </a:r>
          </a:p>
          <a:p>
            <a:pPr eaLnBrk="1" hangingPunct="1"/>
            <a:r>
              <a:rPr lang="en-US" smtClean="0"/>
              <a:t>Examples?   </a:t>
            </a:r>
          </a:p>
          <a:p>
            <a:pPr eaLnBrk="1" hangingPunct="1"/>
            <a:r>
              <a:rPr lang="en-US" smtClean="0"/>
              <a:t>KHP, AgNO3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6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6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pPr eaLnBrk="1" hangingPunct="1">
              <a:defRPr/>
            </a:pPr>
            <a:r>
              <a:rPr lang="en-US" smtClean="0"/>
              <a:t>Secondary standards</a:t>
            </a:r>
          </a:p>
        </p:txBody>
      </p:sp>
      <p:sp>
        <p:nvSpPr>
          <p:cNvPr id="411651" name="Rectangle 3"/>
          <p:cNvSpPr>
            <a:spLocks noGrp="1" noChangeArrowheads="1"/>
          </p:cNvSpPr>
          <p:nvPr>
            <p:ph type="body" idx="1"/>
          </p:nvPr>
        </p:nvSpPr>
        <p:spPr/>
        <p:txBody>
          <a:bodyPr/>
          <a:lstStyle/>
          <a:p>
            <a:pPr eaLnBrk="1" hangingPunct="1"/>
            <a:r>
              <a:rPr lang="en-US" smtClean="0"/>
              <a:t>Hard to find primary standards therefore secondary standards are often used.</a:t>
            </a:r>
          </a:p>
          <a:p>
            <a:pPr eaLnBrk="1" hangingPunct="1"/>
            <a:r>
              <a:rPr lang="en-US" smtClean="0"/>
              <a:t>Secondary standard is a compound whose purity has been established by chemical analysis and serves as a reference material for titrimetric methods of analysis.</a:t>
            </a:r>
          </a:p>
          <a:p>
            <a:pPr eaLnBrk="1" hangingPunct="1"/>
            <a:r>
              <a:rPr lang="en-US" smtClean="0"/>
              <a:t>Examples?  </a:t>
            </a:r>
          </a:p>
          <a:p>
            <a:pPr eaLnBrk="1" hangingPunct="1"/>
            <a:r>
              <a:rPr lang="en-US" smtClean="0"/>
              <a:t>NaOH, EDTA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16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1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16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p:txBody>
          <a:bodyPr/>
          <a:lstStyle/>
          <a:p>
            <a:pPr eaLnBrk="1" hangingPunct="1">
              <a:defRPr/>
            </a:pPr>
            <a:r>
              <a:rPr lang="en-US" smtClean="0"/>
              <a:t>External standards</a:t>
            </a:r>
          </a:p>
        </p:txBody>
      </p:sp>
      <p:sp>
        <p:nvSpPr>
          <p:cNvPr id="412675" name="Rectangle 3"/>
          <p:cNvSpPr>
            <a:spLocks noGrp="1" noChangeArrowheads="1"/>
          </p:cNvSpPr>
          <p:nvPr>
            <p:ph type="body" idx="1"/>
          </p:nvPr>
        </p:nvSpPr>
        <p:spPr/>
        <p:txBody>
          <a:bodyPr/>
          <a:lstStyle/>
          <a:p>
            <a:pPr eaLnBrk="1" hangingPunct="1"/>
            <a:r>
              <a:rPr lang="en-US" smtClean="0"/>
              <a:t>A standard that is analyzed </a:t>
            </a:r>
            <a:r>
              <a:rPr lang="en-US" u="sng" smtClean="0"/>
              <a:t>separately</a:t>
            </a:r>
            <a:r>
              <a:rPr lang="en-US" smtClean="0"/>
              <a:t> from the replicate unknowns being tested.</a:t>
            </a:r>
          </a:p>
          <a:p>
            <a:pPr eaLnBrk="1" hangingPunct="1"/>
            <a:r>
              <a:rPr lang="en-US" smtClean="0"/>
              <a:t>Example?  </a:t>
            </a:r>
          </a:p>
          <a:p>
            <a:pPr eaLnBrk="1" hangingPunct="1"/>
            <a:r>
              <a:rPr lang="en-US" smtClean="0"/>
              <a:t>Phosphorus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26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2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External Standard example</a:t>
            </a:r>
          </a:p>
        </p:txBody>
      </p:sp>
      <p:sp>
        <p:nvSpPr>
          <p:cNvPr id="7171" name="Content Placeholder 2"/>
          <p:cNvSpPr>
            <a:spLocks noGrp="1"/>
          </p:cNvSpPr>
          <p:nvPr>
            <p:ph sz="half" idx="1"/>
          </p:nvPr>
        </p:nvSpPr>
        <p:spPr/>
        <p:txBody>
          <a:bodyPr/>
          <a:lstStyle/>
          <a:p>
            <a:pPr eaLnBrk="1" hangingPunct="1"/>
            <a:r>
              <a:rPr lang="en-US" sz="2000" smtClean="0"/>
              <a:t>The amount of phosphorus in an effluent sample from the Winona wastewater treatment plant was diluted in half and then analyzed for its phosphorus content by an absorbance method.  The absorbance measured was 0.252.  A calibration curve was run at the following concentrations with the corresponding absorbances:  What is the concentration of phosphorus in the original sample?</a:t>
            </a:r>
          </a:p>
          <a:p>
            <a:pPr eaLnBrk="1" hangingPunct="1"/>
            <a:endParaRPr lang="en-US" smtClean="0"/>
          </a:p>
        </p:txBody>
      </p:sp>
      <p:graphicFrame>
        <p:nvGraphicFramePr>
          <p:cNvPr id="5" name="Content Placeholder 4"/>
          <p:cNvGraphicFramePr>
            <a:graphicFrameLocks noGrp="1"/>
          </p:cNvGraphicFramePr>
          <p:nvPr>
            <p:ph sz="half" idx="2"/>
          </p:nvPr>
        </p:nvGraphicFramePr>
        <p:xfrm>
          <a:off x="4648200" y="1600200"/>
          <a:ext cx="4038600" cy="2123440"/>
        </p:xfrm>
        <a:graphic>
          <a:graphicData uri="http://schemas.openxmlformats.org/drawingml/2006/table">
            <a:tbl>
              <a:tblPr firstRow="1" bandRow="1">
                <a:tableStyleId>{5C22544A-7EE6-4342-B048-85BDC9FD1C3A}</a:tableStyleId>
              </a:tblPr>
              <a:tblGrid>
                <a:gridCol w="2019300"/>
                <a:gridCol w="2019300"/>
              </a:tblGrid>
              <a:tr h="370840">
                <a:tc>
                  <a:txBody>
                    <a:bodyPr/>
                    <a:lstStyle/>
                    <a:p>
                      <a:r>
                        <a:rPr lang="en-US" dirty="0" smtClean="0"/>
                        <a:t>Concentration (</a:t>
                      </a:r>
                      <a:r>
                        <a:rPr lang="en-US" dirty="0" err="1" smtClean="0"/>
                        <a:t>ug</a:t>
                      </a:r>
                      <a:r>
                        <a:rPr lang="en-US" dirty="0" smtClean="0"/>
                        <a:t>/L)</a:t>
                      </a:r>
                      <a:endParaRPr lang="en-US" dirty="0"/>
                    </a:p>
                  </a:txBody>
                  <a:tcPr/>
                </a:tc>
                <a:tc>
                  <a:txBody>
                    <a:bodyPr/>
                    <a:lstStyle/>
                    <a:p>
                      <a:r>
                        <a:rPr lang="en-US" dirty="0" smtClean="0"/>
                        <a:t>Absorbance</a:t>
                      </a:r>
                      <a:endParaRPr lang="en-US" dirty="0"/>
                    </a:p>
                  </a:txBody>
                  <a:tcPr/>
                </a:tc>
              </a:tr>
              <a:tr h="370840">
                <a:tc>
                  <a:txBody>
                    <a:bodyPr/>
                    <a:lstStyle/>
                    <a:p>
                      <a:r>
                        <a:rPr lang="en-US" dirty="0" smtClean="0"/>
                        <a:t>0</a:t>
                      </a:r>
                      <a:endParaRPr lang="en-US" dirty="0"/>
                    </a:p>
                  </a:txBody>
                  <a:tcPr/>
                </a:tc>
                <a:tc>
                  <a:txBody>
                    <a:bodyPr/>
                    <a:lstStyle/>
                    <a:p>
                      <a:r>
                        <a:rPr lang="en-US" dirty="0" smtClean="0"/>
                        <a:t>0.000</a:t>
                      </a:r>
                      <a:endParaRPr lang="en-US" dirty="0"/>
                    </a:p>
                  </a:txBody>
                  <a:tcPr/>
                </a:tc>
              </a:tr>
              <a:tr h="370840">
                <a:tc>
                  <a:txBody>
                    <a:bodyPr/>
                    <a:lstStyle/>
                    <a:p>
                      <a:r>
                        <a:rPr lang="en-US" dirty="0" smtClean="0"/>
                        <a:t>.25</a:t>
                      </a:r>
                    </a:p>
                  </a:txBody>
                  <a:tcPr/>
                </a:tc>
                <a:tc>
                  <a:txBody>
                    <a:bodyPr/>
                    <a:lstStyle/>
                    <a:p>
                      <a:r>
                        <a:rPr lang="en-US" dirty="0" smtClean="0"/>
                        <a:t>0.078</a:t>
                      </a:r>
                      <a:endParaRPr lang="en-US" dirty="0"/>
                    </a:p>
                  </a:txBody>
                  <a:tcPr/>
                </a:tc>
              </a:tr>
              <a:tr h="370840">
                <a:tc>
                  <a:txBody>
                    <a:bodyPr/>
                    <a:lstStyle/>
                    <a:p>
                      <a:r>
                        <a:rPr lang="en-US" dirty="0" smtClean="0"/>
                        <a:t>.5</a:t>
                      </a:r>
                      <a:endParaRPr lang="en-US" dirty="0"/>
                    </a:p>
                  </a:txBody>
                  <a:tcPr/>
                </a:tc>
                <a:tc>
                  <a:txBody>
                    <a:bodyPr/>
                    <a:lstStyle/>
                    <a:p>
                      <a:r>
                        <a:rPr lang="en-US" dirty="0" smtClean="0"/>
                        <a:t>0.191</a:t>
                      </a:r>
                      <a:endParaRPr lang="en-US" dirty="0"/>
                    </a:p>
                  </a:txBody>
                  <a:tcPr/>
                </a:tc>
              </a:tr>
              <a:tr h="370840">
                <a:tc>
                  <a:txBody>
                    <a:bodyPr/>
                    <a:lstStyle/>
                    <a:p>
                      <a:r>
                        <a:rPr lang="en-US" dirty="0" smtClean="0"/>
                        <a:t>1.0</a:t>
                      </a:r>
                      <a:endParaRPr lang="en-US" dirty="0"/>
                    </a:p>
                  </a:txBody>
                  <a:tcPr/>
                </a:tc>
                <a:tc>
                  <a:txBody>
                    <a:bodyPr/>
                    <a:lstStyle/>
                    <a:p>
                      <a:r>
                        <a:rPr lang="en-US" dirty="0" smtClean="0"/>
                        <a:t>0.399</a:t>
                      </a:r>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pPr eaLnBrk="1" hangingPunct="1">
              <a:defRPr/>
            </a:pPr>
            <a:r>
              <a:rPr lang="en-US" smtClean="0"/>
              <a:t>Internal Standards</a:t>
            </a:r>
          </a:p>
        </p:txBody>
      </p:sp>
      <p:sp>
        <p:nvSpPr>
          <p:cNvPr id="413699" name="Rectangle 3"/>
          <p:cNvSpPr>
            <a:spLocks noGrp="1" noChangeArrowheads="1"/>
          </p:cNvSpPr>
          <p:nvPr>
            <p:ph type="body" idx="1"/>
          </p:nvPr>
        </p:nvSpPr>
        <p:spPr/>
        <p:txBody>
          <a:bodyPr/>
          <a:lstStyle/>
          <a:p>
            <a:pPr eaLnBrk="1" hangingPunct="1">
              <a:lnSpc>
                <a:spcPct val="90000"/>
              </a:lnSpc>
            </a:pPr>
            <a:r>
              <a:rPr lang="en-US" smtClean="0"/>
              <a:t>Internal standards are analyzed at the same time as the unknown analytes</a:t>
            </a:r>
          </a:p>
          <a:p>
            <a:pPr eaLnBrk="1" hangingPunct="1">
              <a:lnSpc>
                <a:spcPct val="90000"/>
              </a:lnSpc>
              <a:buFontTx/>
              <a:buNone/>
            </a:pPr>
            <a:r>
              <a:rPr lang="en-US" smtClean="0"/>
              <a:t>	Involves:</a:t>
            </a:r>
          </a:p>
          <a:p>
            <a:pPr eaLnBrk="1" hangingPunct="1">
              <a:lnSpc>
                <a:spcPct val="90000"/>
              </a:lnSpc>
              <a:buFontTx/>
              <a:buNone/>
            </a:pPr>
            <a:r>
              <a:rPr lang="en-US" smtClean="0"/>
              <a:t>		1) Adding a single spike to each replicate and the blank.</a:t>
            </a:r>
          </a:p>
          <a:p>
            <a:pPr eaLnBrk="1" hangingPunct="1">
              <a:lnSpc>
                <a:spcPct val="90000"/>
              </a:lnSpc>
              <a:buFontTx/>
              <a:buNone/>
            </a:pPr>
            <a:r>
              <a:rPr lang="en-US" smtClean="0"/>
              <a:t>		2) Internal standard must be sufficiently different from the sample such that while it is detected in the same experiment, it does not interfere with the assay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36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3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pPr eaLnBrk="1" hangingPunct="1">
              <a:defRPr/>
            </a:pPr>
            <a:r>
              <a:rPr lang="en-US" smtClean="0"/>
              <a:t>Internal standards continued</a:t>
            </a:r>
          </a:p>
        </p:txBody>
      </p:sp>
      <p:sp>
        <p:nvSpPr>
          <p:cNvPr id="414723" name="Rectangle 3"/>
          <p:cNvSpPr>
            <a:spLocks noGrp="1" noChangeArrowheads="1"/>
          </p:cNvSpPr>
          <p:nvPr>
            <p:ph type="body" idx="1"/>
          </p:nvPr>
        </p:nvSpPr>
        <p:spPr/>
        <p:txBody>
          <a:bodyPr/>
          <a:lstStyle/>
          <a:p>
            <a:pPr eaLnBrk="1" hangingPunct="1"/>
            <a:r>
              <a:rPr lang="en-US" smtClean="0"/>
              <a:t>This can be challenging!</a:t>
            </a:r>
          </a:p>
          <a:p>
            <a:pPr eaLnBrk="1" hangingPunct="1"/>
            <a:r>
              <a:rPr lang="en-US" smtClean="0"/>
              <a:t>3) Used for quantitation to check recovery.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47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Internal Standard Example</a:t>
            </a:r>
          </a:p>
        </p:txBody>
      </p:sp>
      <p:sp>
        <p:nvSpPr>
          <p:cNvPr id="10243" name="Content Placeholder 2"/>
          <p:cNvSpPr>
            <a:spLocks noGrp="1"/>
          </p:cNvSpPr>
          <p:nvPr>
            <p:ph idx="1"/>
          </p:nvPr>
        </p:nvSpPr>
        <p:spPr/>
        <p:txBody>
          <a:bodyPr/>
          <a:lstStyle/>
          <a:p>
            <a:pPr eaLnBrk="1" hangingPunct="1"/>
            <a:r>
              <a:rPr lang="en-US" sz="2000" smtClean="0"/>
              <a:t>In my research lab, in the past, I have been trying to determine the amount of sulfanamide in 500mL of water by high performance liquid chromatography (HPLC).  In order to meet the detection limit of the instrument I must pre-concentrate the water on a solid phase extraction cartridge and extract it off in = 2mL of methanol.  The methanol extract is then analyzed on the HPLC.  In order to quantitate sulfanamide, the internal standard sulfanilic acid (SA) is added to the extract.  A standard sulfanamide and SA chromatogram gave area counts of 32641890 and 27644018 respectively for sulfanamide and SA amounts of 0.507 and 0.511mg respectively.  A chromatogram containing an unknown amount of sulfanamide and 0.511mg of SA resulted in peaks with areas of 50711602 and 43651897 for sulfanamide and SA respectively.  What was the concentration of sulfanamide (mg/L) in the </a:t>
            </a:r>
            <a:r>
              <a:rPr lang="en-US" sz="2000" b="1" u="sng" smtClean="0"/>
              <a:t>original</a:t>
            </a:r>
            <a:r>
              <a:rPr lang="en-US" sz="2000" smtClean="0"/>
              <a:t> 500mL water sample?</a:t>
            </a:r>
          </a:p>
          <a:p>
            <a:pPr eaLnBrk="1" hangingPunct="1"/>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Mountain Top</Template>
  <TotalTime>234</TotalTime>
  <Words>443</Words>
  <Application>Microsoft PowerPoint</Application>
  <PresentationFormat>On-screen Show (4:3)</PresentationFormat>
  <Paragraphs>42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Mountain Top</vt:lpstr>
      <vt:lpstr>Primary Standards</vt:lpstr>
      <vt:lpstr>Primary standards continued</vt:lpstr>
      <vt:lpstr>Secondary standards</vt:lpstr>
      <vt:lpstr>External standards</vt:lpstr>
      <vt:lpstr>External Standard example</vt:lpstr>
      <vt:lpstr>Internal Standards</vt:lpstr>
      <vt:lpstr>Internal standards continued</vt:lpstr>
      <vt:lpstr>Internal Standard Example</vt:lpstr>
    </vt:vector>
  </TitlesOfParts>
  <Company>wsu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Standards</dc:title>
  <dc:creator>wsu</dc:creator>
  <cp:lastModifiedBy>wsu</cp:lastModifiedBy>
  <cp:revision>16</cp:revision>
  <cp:lastPrinted>1601-01-01T00:00:00Z</cp:lastPrinted>
  <dcterms:created xsi:type="dcterms:W3CDTF">2003-09-25T13:42:04Z</dcterms:created>
  <dcterms:modified xsi:type="dcterms:W3CDTF">2008-09-22T16:34:04Z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8</vt:i4>
  </property>
</Properties>
</file>