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22FE7-23B9-49FD-BF41-1A43ADF9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F7808-19B4-4710-A14C-2AE7EE25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29A0-2F18-4EA1-A36C-F0DE7791F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C145-BD5E-4C66-B107-18C29136E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077A-B259-4FB9-823D-07484E86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D20A-8F6D-4520-A499-01C8B0B3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7EF9-DEAE-48E8-90BF-391CC8E31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C7F74-3B5F-4FAD-B323-C71E41D28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8C70-2F96-4C67-A851-7274D681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BE14-8338-40F3-B533-AAA76916B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0190B-6892-42E9-849D-4893F81D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B63C8AA-ECF2-47B2-B167-9A840B60E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rensicentomology.com/procedure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Forensic Entomology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study of insects associated with a dead body</a:t>
            </a:r>
          </a:p>
        </p:txBody>
      </p:sp>
      <p:pic>
        <p:nvPicPr>
          <p:cNvPr id="3076" name="Picture 7" descr="Image Copyright 1998-2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648200"/>
            <a:ext cx="33623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Maggot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can forensic entomology be used?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Can estimate the time elapsed since death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Can help determine whether a body has been moved or otherwise disturbed after death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Can determine whether victim was poisoned or used drugs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Length of time of neglect or abuse in living victims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Can be involved in the investigation of wildlife crimes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Protocol for collecting insects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Thorough protocol can be found at </a:t>
            </a:r>
            <a:r>
              <a:rPr lang="en-US" smtClean="0">
                <a:hlinkClick r:id="rId2"/>
              </a:rPr>
              <a:t>http://www.forensicentomology.com/procedure.htm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Climate data is particularly important for interpretation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5125" name="Picture 8" descr="ma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844675"/>
            <a:ext cx="39592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 of weather’s influence on maturation rate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62113"/>
            <a:ext cx="6477000" cy="5113337"/>
          </a:xfr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10200" y="3810000"/>
            <a:ext cx="2819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Usually forensic entomology is used to give a minimum time since death has occurred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312" name="Rectangle 4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11433" name="Group 169"/>
          <p:cNvGraphicFramePr>
            <a:graphicFrameLocks noGrp="1"/>
          </p:cNvGraphicFramePr>
          <p:nvPr>
            <p:ph sz="half" idx="1"/>
          </p:nvPr>
        </p:nvGraphicFramePr>
        <p:xfrm>
          <a:off x="304800" y="657225"/>
          <a:ext cx="8458200" cy="6244590"/>
        </p:xfrm>
        <a:graphic>
          <a:graphicData uri="http://schemas.openxmlformats.org/drawingml/2006/table">
            <a:tbl>
              <a:tblPr/>
              <a:tblGrid>
                <a:gridCol w="1323975"/>
                <a:gridCol w="2735263"/>
                <a:gridCol w="43989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Color and shape of confetti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Insect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Characteristics (Note: The times given here are true for the weather conditions found in Oahu during the time in question.)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Green heart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Eggs of the blow fly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Protophormia terraenovae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Will hatch and no longer be eggs 36 hours after being deposited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Blue heart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Larva of the blow fly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P. terraenovae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Exist at least 2-8 days after death occurs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Green 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Pupae of the blow fly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P. terraenovae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Exist at least 8-15 days after death occurs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Red 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Empty puparia of blow 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Presence indicates adult blow flies have already emerged and vacated the body.  This takes at least 17 days.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Pink heart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Larvae of a rove beetle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Will appear 2 weeks after decomposition begins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Gold 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Cheese skippers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Will arrive no later than 1 week after death but after a month they will vacate the body to pupate in soil.  Presence indicates that body has been decomposing less than 34 days.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Blue 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Soldier flies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Will not come onto body for at least 20 days.  Age of these appears to be 9-11 days old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161</TotalTime>
  <Words>302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Tahoma</vt:lpstr>
      <vt:lpstr>Arial</vt:lpstr>
      <vt:lpstr>Wingdings</vt:lpstr>
      <vt:lpstr>Calibri</vt:lpstr>
      <vt:lpstr>Times New Roman</vt:lpstr>
      <vt:lpstr>Shimmer</vt:lpstr>
      <vt:lpstr>Forensic Entomology</vt:lpstr>
      <vt:lpstr>How can forensic entomology be used?</vt:lpstr>
      <vt:lpstr>Protocol for collecting insects</vt:lpstr>
      <vt:lpstr>Example of weather’s influence on maturation rate</vt:lpstr>
      <vt:lpstr>Slide 5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Entomology</dc:title>
  <dc:creator>wsu</dc:creator>
  <cp:lastModifiedBy>wsu</cp:lastModifiedBy>
  <cp:revision>7</cp:revision>
  <dcterms:created xsi:type="dcterms:W3CDTF">2007-02-08T14:53:48Z</dcterms:created>
  <dcterms:modified xsi:type="dcterms:W3CDTF">2009-02-19T21:43:44Z</dcterms:modified>
</cp:coreProperties>
</file>