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D070-F2DF-47C7-A99E-B2B5B38DEF28}" type="datetimeFigureOut">
              <a:rPr lang="en-US" smtClean="0"/>
              <a:pPr/>
              <a:t>1/20/2009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36159-5688-4AB8-82CC-09E24E969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gnifying_gl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953000"/>
            <a:ext cx="91440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Computer Forensic Technician</a:t>
            </a:r>
            <a:b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and Digital Data Recovery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248400"/>
            <a:ext cx="64008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You can hit delete, but it’s not gone.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uter_forensics.jpg"/>
          <p:cNvPicPr>
            <a:picLocks noChangeAspect="1"/>
          </p:cNvPicPr>
          <p:nvPr/>
        </p:nvPicPr>
        <p:blipFill>
          <a:blip r:embed="rId2">
            <a:lum bright="44000"/>
          </a:blip>
          <a:stretch>
            <a:fillRect/>
          </a:stretch>
        </p:blipFill>
        <p:spPr>
          <a:xfrm>
            <a:off x="5242192" y="4267201"/>
            <a:ext cx="3901808" cy="2590800"/>
          </a:xfrm>
          <a:prstGeom prst="rect">
            <a:avLst/>
          </a:prstGeom>
          <a:blipFill dpi="0" rotWithShape="1">
            <a:blip r:embed="rId3">
              <a:lum bright="44000"/>
            </a:blip>
            <a:srcRect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what do they do?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two words: Data Recovery</a:t>
            </a:r>
          </a:p>
          <a:p>
            <a:r>
              <a:rPr lang="en-US" dirty="0" smtClean="0"/>
              <a:t>Work alongside cops and investigators to relocate and rebuild previously deleted data.</a:t>
            </a:r>
          </a:p>
          <a:p>
            <a:pPr lvl="1"/>
            <a:r>
              <a:rPr lang="en-US" dirty="0" smtClean="0"/>
              <a:t>From removable media such as USB storage drives, digital cameras, etc.</a:t>
            </a:r>
          </a:p>
          <a:p>
            <a:pPr lvl="1"/>
            <a:r>
              <a:rPr lang="en-US" dirty="0" smtClean="0"/>
              <a:t>Solid state drives, hard drives, etc.</a:t>
            </a:r>
          </a:p>
          <a:p>
            <a:r>
              <a:rPr lang="en-US" dirty="0" smtClean="0"/>
              <a:t>To preserve integrity of data collected, and the source it was collected from.</a:t>
            </a:r>
          </a:p>
          <a:p>
            <a:r>
              <a:rPr lang="en-US" dirty="0" smtClean="0"/>
              <a:t>To help with cases from child porn, to medical malpractice, to </a:t>
            </a:r>
            <a:r>
              <a:rPr lang="en-US" dirty="0" err="1" smtClean="0"/>
              <a:t>eFraud</a:t>
            </a:r>
            <a:r>
              <a:rPr lang="en-US" dirty="0" smtClean="0"/>
              <a:t>, to employee misconduct, to terrorism.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Stock_000002710859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2180279"/>
            <a:ext cx="2667000" cy="39119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some </a:t>
            </a:r>
            <a:r>
              <a:rPr lang="en-US" dirty="0" err="1" smtClean="0"/>
              <a:t>schoolin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Most have four year degrees:</a:t>
            </a:r>
          </a:p>
          <a:p>
            <a:pPr lvl="1"/>
            <a:r>
              <a:rPr lang="en-US" dirty="0" smtClean="0"/>
              <a:t>In Criminal Justice, Computer Science and other related fields.</a:t>
            </a:r>
          </a:p>
          <a:p>
            <a:r>
              <a:rPr lang="en-US" dirty="0" smtClean="0"/>
              <a:t>Most require subsequent certification:</a:t>
            </a:r>
          </a:p>
          <a:p>
            <a:pPr lvl="1"/>
            <a:r>
              <a:rPr lang="en-US" dirty="0" smtClean="0"/>
              <a:t>Comp TIAA A+ certification</a:t>
            </a:r>
          </a:p>
          <a:p>
            <a:pPr lvl="1"/>
            <a:r>
              <a:rPr lang="en-US" dirty="0" smtClean="0"/>
              <a:t>Net+, various Microsoft </a:t>
            </a:r>
            <a:r>
              <a:rPr lang="en-US" dirty="0" err="1" smtClean="0"/>
              <a:t>certs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Or, some universities are now creating cybercrime majors for 4yr degrees.</a:t>
            </a:r>
          </a:p>
          <a:p>
            <a:pPr lvl="1"/>
            <a:r>
              <a:rPr lang="en-US" dirty="0" smtClean="0"/>
              <a:t>However, since its new, its unproven.</a:t>
            </a:r>
          </a:p>
          <a:p>
            <a:pPr lvl="1"/>
            <a:r>
              <a:rPr lang="en-US" dirty="0" smtClean="0"/>
              <a:t>Most skills will develop from supplementary training.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ad%20master%203%20300pi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200144"/>
            <a:ext cx="2438400" cy="2657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Lookin</a:t>
            </a:r>
            <a:r>
              <a:rPr lang="en-US" dirty="0" smtClean="0"/>
              <a:t>’ to work local?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counties in MN staff someone for their criminal computer cases.</a:t>
            </a:r>
          </a:p>
          <a:p>
            <a:r>
              <a:rPr lang="en-US" dirty="0" smtClean="0"/>
              <a:t>FBI and/or BCA may be more realistic job </a:t>
            </a:r>
            <a:r>
              <a:rPr lang="en-US" dirty="0" err="1" smtClean="0"/>
              <a:t>oppurtunities</a:t>
            </a:r>
            <a:r>
              <a:rPr lang="en-US" dirty="0" smtClean="0"/>
              <a:t> for criminal aspect.</a:t>
            </a:r>
          </a:p>
          <a:p>
            <a:r>
              <a:rPr lang="en-US" dirty="0" smtClean="0"/>
              <a:t>Could work in private business data recovery for all-purpose reasons.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207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Computer Forensic Technician and Digital Data Recovery</vt:lpstr>
      <vt:lpstr>Well what do they do?</vt:lpstr>
      <vt:lpstr>Needs some schoolin’</vt:lpstr>
      <vt:lpstr>Lookin’ to work local?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Stophes</dc:creator>
  <cp:lastModifiedBy>Stophes</cp:lastModifiedBy>
  <cp:revision>10</cp:revision>
  <dcterms:created xsi:type="dcterms:W3CDTF">2009-01-20T04:01:17Z</dcterms:created>
  <dcterms:modified xsi:type="dcterms:W3CDTF">2009-01-20T17:23:55Z</dcterms:modified>
</cp:coreProperties>
</file>