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D3A20-83F2-4B1A-B51A-7B6AB3D8879B}" type="datetimeFigureOut">
              <a:rPr lang="en-US" smtClean="0"/>
              <a:t>1/18/2009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8D3ABC2-8238-49BB-A774-5A33DD1D06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lorehealthcareers.org/en/Career.124.aspx" TargetMode="External"/><Relationship Id="rId2" Type="http://schemas.openxmlformats.org/officeDocument/2006/relationships/hyperlink" Target="http://www.crime-scene-investigator.net/becomeon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Careers in Forensic Science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Crime Scene </a:t>
            </a:r>
            <a:r>
              <a:rPr lang="en-US" sz="2800" dirty="0" smtClean="0"/>
              <a:t>Investigator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600" dirty="0" smtClean="0"/>
              <a:t>By Allyson Jenkins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82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Job Description and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/>
          <a:lstStyle/>
          <a:p>
            <a:r>
              <a:rPr lang="en-US" dirty="0" smtClean="0"/>
              <a:t>Secure the crime scene</a:t>
            </a:r>
          </a:p>
          <a:p>
            <a:r>
              <a:rPr lang="en-US" dirty="0" smtClean="0"/>
              <a:t>Take accurate measurements at the crime scene</a:t>
            </a:r>
          </a:p>
          <a:p>
            <a:r>
              <a:rPr lang="en-US" dirty="0" smtClean="0"/>
              <a:t>Perform fingerprint analysis</a:t>
            </a:r>
          </a:p>
          <a:p>
            <a:r>
              <a:rPr lang="en-US" dirty="0" smtClean="0"/>
              <a:t>Collect and preserve evidence at the crime scene</a:t>
            </a:r>
          </a:p>
          <a:p>
            <a:r>
              <a:rPr lang="en-US" dirty="0" smtClean="0"/>
              <a:t>Sketch and photograph the crime scene</a:t>
            </a:r>
          </a:p>
          <a:p>
            <a:r>
              <a:rPr lang="en-US" dirty="0" smtClean="0"/>
              <a:t>Attend and photograph autopsies</a:t>
            </a:r>
          </a:p>
          <a:p>
            <a:r>
              <a:rPr lang="en-US" dirty="0" smtClean="0"/>
              <a:t>Write detailed reports</a:t>
            </a:r>
          </a:p>
          <a:p>
            <a:r>
              <a:rPr lang="en-US" dirty="0" smtClean="0"/>
              <a:t>Testify as a witness in court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maps and know the geography of the area</a:t>
            </a:r>
          </a:p>
          <a:p>
            <a:r>
              <a:rPr lang="en-US" dirty="0" smtClean="0"/>
              <a:t>Observe, record, and recall details</a:t>
            </a:r>
          </a:p>
          <a:p>
            <a:r>
              <a:rPr lang="en-US" dirty="0" smtClean="0"/>
              <a:t>Know photographic techniques</a:t>
            </a:r>
          </a:p>
          <a:p>
            <a:r>
              <a:rPr lang="en-US" dirty="0" smtClean="0"/>
              <a:t>Process and classify fingerprints</a:t>
            </a:r>
          </a:p>
          <a:p>
            <a:r>
              <a:rPr lang="en-US" dirty="0" smtClean="0"/>
              <a:t>Use safety precautions in all aspects of the job</a:t>
            </a:r>
          </a:p>
          <a:p>
            <a:r>
              <a:rPr lang="en-US" dirty="0" smtClean="0"/>
              <a:t>Give an honest and accurate testimony</a:t>
            </a:r>
          </a:p>
          <a:p>
            <a:r>
              <a:rPr lang="en-US" dirty="0" smtClean="0"/>
              <a:t>Work well with others including coworkers, court personnel, and the public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Bachelor of Science degree from an accredited college in any of the following fields:</a:t>
            </a:r>
            <a:endParaRPr lang="en-US" dirty="0" smtClean="0"/>
          </a:p>
          <a:p>
            <a:pPr lvl="1"/>
            <a:r>
              <a:rPr lang="en-US" dirty="0" smtClean="0"/>
              <a:t>Natural Science</a:t>
            </a:r>
          </a:p>
          <a:p>
            <a:pPr lvl="1"/>
            <a:r>
              <a:rPr lang="en-US" dirty="0" smtClean="0"/>
              <a:t>Forensic Science</a:t>
            </a:r>
          </a:p>
          <a:p>
            <a:pPr lvl="1"/>
            <a:r>
              <a:rPr lang="en-US" dirty="0" smtClean="0"/>
              <a:t>Criminology</a:t>
            </a:r>
          </a:p>
          <a:p>
            <a:pPr lvl="1"/>
            <a:r>
              <a:rPr lang="en-US" dirty="0" smtClean="0"/>
              <a:t>Criminalistics</a:t>
            </a:r>
          </a:p>
          <a:p>
            <a:r>
              <a:rPr lang="en-US" dirty="0" smtClean="0"/>
              <a:t>Previously CSI’s have been encouraged to work as sworn police officers for a number of years, but this is no longer a requirement in most agencies.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831336"/>
          </a:xfrm>
        </p:spPr>
        <p:txBody>
          <a:bodyPr/>
          <a:lstStyle/>
          <a:p>
            <a:r>
              <a:rPr lang="en-US" dirty="0" smtClean="0"/>
              <a:t>This is a growing field and is therefore described as having an “excellent” job outlook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Yearly salary is listed as </a:t>
            </a:r>
            <a:r>
              <a:rPr lang="en-US" dirty="0" smtClean="0"/>
              <a:t>$27,683 - $52,471 </a:t>
            </a:r>
            <a:r>
              <a:rPr lang="en-US" dirty="0" smtClean="0"/>
              <a:t> depending on location and experience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83736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www.crime-scene-investigator.net/becomeone.html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www.explorehealthcareers.org/en/Career.124.aspx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</TotalTime>
  <Words>200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Careers in Forensic Science</vt:lpstr>
      <vt:lpstr>Job Description and Responsibilities</vt:lpstr>
      <vt:lpstr>Skills Required</vt:lpstr>
      <vt:lpstr>Education</vt:lpstr>
      <vt:lpstr>Job Outlook</vt:lpstr>
      <vt:lpstr>Works Cited</vt:lpstr>
    </vt:vector>
  </TitlesOfParts>
  <Company>WSU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 in Forensic Science</dc:title>
  <dc:creator>wsu</dc:creator>
  <cp:lastModifiedBy>wsu</cp:lastModifiedBy>
  <cp:revision>3</cp:revision>
  <dcterms:created xsi:type="dcterms:W3CDTF">2009-01-18T22:58:32Z</dcterms:created>
  <dcterms:modified xsi:type="dcterms:W3CDTF">2009-01-18T23:27:05Z</dcterms:modified>
</cp:coreProperties>
</file>