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94DDF-25F2-4663-90E5-41A4C10D7985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8E6A4-17C9-4E19-B4AF-BCAEF02060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Steven Scheffert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Criminalists analyze and interpret evidence</a:t>
            </a:r>
          </a:p>
          <a:p>
            <a:r>
              <a:rPr lang="en-US" dirty="0" smtClean="0"/>
              <a:t>Use the science of </a:t>
            </a:r>
            <a:r>
              <a:rPr lang="en-US" dirty="0" err="1" smtClean="0"/>
              <a:t>criminalistics</a:t>
            </a:r>
            <a:r>
              <a:rPr lang="en-US" dirty="0" smtClean="0"/>
              <a:t> and apply it to solve crimes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labwork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38700" y="2643981"/>
            <a:ext cx="3657600" cy="2438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</a:t>
            </a:r>
            <a:endParaRPr lang="en-US" dirty="0"/>
          </a:p>
        </p:txBody>
      </p:sp>
      <p:pic>
        <p:nvPicPr>
          <p:cNvPr id="5" name="Content Placeholder 4" descr="cs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57275" y="1762919"/>
            <a:ext cx="2838450" cy="42005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Examine, test, and analyze samples</a:t>
            </a:r>
          </a:p>
          <a:p>
            <a:r>
              <a:rPr lang="en-US" dirty="0" smtClean="0"/>
              <a:t>Interpret lab findings and test results</a:t>
            </a:r>
          </a:p>
          <a:p>
            <a:r>
              <a:rPr lang="en-US" dirty="0" smtClean="0"/>
              <a:t>Collect and preserve evidence</a:t>
            </a:r>
          </a:p>
          <a:p>
            <a:r>
              <a:rPr lang="en-US" dirty="0" smtClean="0"/>
              <a:t>Reconstruct crime scenes</a:t>
            </a:r>
          </a:p>
          <a:p>
            <a:r>
              <a:rPr lang="en-US" dirty="0" smtClean="0"/>
              <a:t>Prepare reports and present findings</a:t>
            </a:r>
          </a:p>
          <a:p>
            <a:r>
              <a:rPr lang="en-US" dirty="0" smtClean="0"/>
              <a:t>Testify as an expert witness at trial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Information gathering</a:t>
            </a:r>
          </a:p>
          <a:p>
            <a:r>
              <a:rPr lang="en-US" dirty="0" smtClean="0"/>
              <a:t>Information organization</a:t>
            </a:r>
          </a:p>
          <a:p>
            <a:r>
              <a:rPr lang="en-US" dirty="0" smtClean="0"/>
              <a:t>Reading comprehension</a:t>
            </a:r>
          </a:p>
          <a:p>
            <a:r>
              <a:rPr lang="en-US" dirty="0" smtClean="0"/>
              <a:t>Problem Identification</a:t>
            </a:r>
          </a:p>
          <a:p>
            <a:r>
              <a:rPr lang="en-US" dirty="0" smtClean="0"/>
              <a:t>Scientific background</a:t>
            </a:r>
          </a:p>
          <a:p>
            <a:r>
              <a:rPr lang="en-US" dirty="0" smtClean="0"/>
              <a:t>Critical Thinking</a:t>
            </a:r>
          </a:p>
          <a:p>
            <a:r>
              <a:rPr lang="en-US" dirty="0" smtClean="0"/>
              <a:t>Chemistry</a:t>
            </a:r>
          </a:p>
          <a:p>
            <a:r>
              <a:rPr lang="en-US" dirty="0" smtClean="0"/>
              <a:t>Public Safety and security</a:t>
            </a:r>
          </a:p>
          <a:p>
            <a:r>
              <a:rPr lang="en-US" dirty="0" smtClean="0"/>
              <a:t>Inductive reasoning</a:t>
            </a:r>
          </a:p>
          <a:p>
            <a:endParaRPr lang="en-US" dirty="0"/>
          </a:p>
        </p:txBody>
      </p:sp>
      <p:pic>
        <p:nvPicPr>
          <p:cNvPr id="5" name="Content Placeholder 4" descr="NCIS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32764"/>
            <a:ext cx="4038600" cy="306083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Criminalist</vt:lpstr>
      <vt:lpstr>Responsibilities</vt:lpstr>
      <vt:lpstr>Duties</vt:lpstr>
      <vt:lpstr>Important Skills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Criminalist</dc:title>
  <dc:creator>WSU</dc:creator>
  <cp:lastModifiedBy>WSU</cp:lastModifiedBy>
  <cp:revision>4</cp:revision>
  <dcterms:created xsi:type="dcterms:W3CDTF">2009-01-20T00:42:41Z</dcterms:created>
  <dcterms:modified xsi:type="dcterms:W3CDTF">2009-01-20T01:20:52Z</dcterms:modified>
</cp:coreProperties>
</file>