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080B-184F-49A1-AF2D-A7B4A664840D}" type="datetimeFigureOut">
              <a:rPr lang="en-US" smtClean="0"/>
              <a:pPr/>
              <a:t>1/18/2009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6EE2-F172-4769-A138-AEE9F6B05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080B-184F-49A1-AF2D-A7B4A664840D}" type="datetimeFigureOut">
              <a:rPr lang="en-US" smtClean="0"/>
              <a:pPr/>
              <a:t>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6EE2-F172-4769-A138-AEE9F6B05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080B-184F-49A1-AF2D-A7B4A664840D}" type="datetimeFigureOut">
              <a:rPr lang="en-US" smtClean="0"/>
              <a:pPr/>
              <a:t>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6EE2-F172-4769-A138-AEE9F6B05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080B-184F-49A1-AF2D-A7B4A664840D}" type="datetimeFigureOut">
              <a:rPr lang="en-US" smtClean="0"/>
              <a:pPr/>
              <a:t>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6EE2-F172-4769-A138-AEE9F6B05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080B-184F-49A1-AF2D-A7B4A664840D}" type="datetimeFigureOut">
              <a:rPr lang="en-US" smtClean="0"/>
              <a:pPr/>
              <a:t>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6EE2-F172-4769-A138-AEE9F6B05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080B-184F-49A1-AF2D-A7B4A664840D}" type="datetimeFigureOut">
              <a:rPr lang="en-US" smtClean="0"/>
              <a:pPr/>
              <a:t>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6EE2-F172-4769-A138-AEE9F6B05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080B-184F-49A1-AF2D-A7B4A664840D}" type="datetimeFigureOut">
              <a:rPr lang="en-US" smtClean="0"/>
              <a:pPr/>
              <a:t>1/18/2009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6EE2-F172-4769-A138-AEE9F6B05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080B-184F-49A1-AF2D-A7B4A664840D}" type="datetimeFigureOut">
              <a:rPr lang="en-US" smtClean="0"/>
              <a:pPr/>
              <a:t>1/18/2009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5D6EE2-F172-4769-A138-AEE9F6B054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080B-184F-49A1-AF2D-A7B4A664840D}" type="datetimeFigureOut">
              <a:rPr lang="en-US" smtClean="0"/>
              <a:pPr/>
              <a:t>1/18/2009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6EE2-F172-4769-A138-AEE9F6B05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080B-184F-49A1-AF2D-A7B4A664840D}" type="datetimeFigureOut">
              <a:rPr lang="en-US" smtClean="0"/>
              <a:pPr/>
              <a:t>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95D6EE2-F172-4769-A138-AEE9F6B05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229080B-184F-49A1-AF2D-A7B4A664840D}" type="datetimeFigureOut">
              <a:rPr lang="en-US" smtClean="0"/>
              <a:pPr/>
              <a:t>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6EE2-F172-4769-A138-AEE9F6B05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229080B-184F-49A1-AF2D-A7B4A664840D}" type="datetimeFigureOut">
              <a:rPr lang="en-US" smtClean="0"/>
              <a:pPr/>
              <a:t>1/18/2009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95D6EE2-F172-4769-A138-AEE9F6B05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9248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Forensic  Science Teacher</a:t>
            </a:r>
            <a:br>
              <a:rPr lang="en-US" dirty="0" smtClean="0"/>
            </a:br>
            <a:r>
              <a:rPr lang="en-US" dirty="0" smtClean="0"/>
              <a:t>Danielle Bosch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 knowledge of forensic science</a:t>
            </a:r>
          </a:p>
          <a:p>
            <a:r>
              <a:rPr lang="en-US" dirty="0" smtClean="0"/>
              <a:t>Teach critical thinking</a:t>
            </a:r>
          </a:p>
          <a:p>
            <a:r>
              <a:rPr lang="en-US" dirty="0" smtClean="0"/>
              <a:t>Teach ethical awareness</a:t>
            </a:r>
          </a:p>
          <a:p>
            <a:r>
              <a:rPr lang="en-US" dirty="0" smtClean="0"/>
              <a:t>Give overview of what forensic science is</a:t>
            </a:r>
          </a:p>
          <a:p>
            <a:r>
              <a:rPr lang="en-US" dirty="0" smtClean="0"/>
              <a:t> Read and research to keep current in the field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Skills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BS degree in chemistry for teaching high school (with emphasis in forensic science)</a:t>
            </a:r>
          </a:p>
          <a:p>
            <a:r>
              <a:rPr lang="en-US" sz="2400" dirty="0" smtClean="0"/>
              <a:t> Masters degree or Doctorate for college level</a:t>
            </a:r>
          </a:p>
          <a:p>
            <a:r>
              <a:rPr lang="en-US" sz="2400" dirty="0" smtClean="0"/>
              <a:t>Skills needed include</a:t>
            </a:r>
          </a:p>
          <a:p>
            <a:pPr lvl="1"/>
            <a:r>
              <a:rPr lang="en-US" sz="2000" dirty="0" smtClean="0"/>
              <a:t> Presentation skills</a:t>
            </a:r>
          </a:p>
          <a:p>
            <a:pPr lvl="1"/>
            <a:r>
              <a:rPr lang="en-US" sz="2000" dirty="0" smtClean="0"/>
              <a:t>Classroom management</a:t>
            </a:r>
          </a:p>
          <a:p>
            <a:pPr lvl="1"/>
            <a:r>
              <a:rPr lang="en-US" sz="2000" dirty="0" smtClean="0"/>
              <a:t>Curriculum development</a:t>
            </a:r>
          </a:p>
          <a:p>
            <a:pPr lvl="1"/>
            <a:r>
              <a:rPr lang="en-US" sz="2000" dirty="0" smtClean="0"/>
              <a:t>Knowledgeable of subject matter</a:t>
            </a:r>
          </a:p>
          <a:p>
            <a:pPr lvl="1"/>
            <a:r>
              <a:rPr lang="en-US" sz="2000" dirty="0" smtClean="0"/>
              <a:t>Strong communication skills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Outlook	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 opportunity good to excellent with many teachers expected to retire between now and 2016</a:t>
            </a:r>
          </a:p>
          <a:p>
            <a:r>
              <a:rPr lang="en-US" dirty="0" smtClean="0"/>
              <a:t>Secondary teachers 6% growth</a:t>
            </a:r>
          </a:p>
          <a:p>
            <a:r>
              <a:rPr lang="en-US" dirty="0" smtClean="0"/>
              <a:t>Median earnings for secondary $52,510.00 and post secondary $75,100.00 (Nationally) </a:t>
            </a:r>
          </a:p>
          <a:p>
            <a:r>
              <a:rPr lang="en-US" dirty="0" smtClean="0"/>
              <a:t>Median in MN for </a:t>
            </a:r>
            <a:r>
              <a:rPr lang="en-US" smtClean="0"/>
              <a:t>post secondary is $53,742.00.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66</TotalTime>
  <Words>124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Technic</vt:lpstr>
      <vt:lpstr>Forensic  Science Teacher Danielle Bosch</vt:lpstr>
      <vt:lpstr>What we do</vt:lpstr>
      <vt:lpstr>Education and Skills Required</vt:lpstr>
      <vt:lpstr>Job Outlook  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 Science Teacher Danielle Bosch</dc:title>
  <dc:creator>WSU</dc:creator>
  <cp:lastModifiedBy>WSU</cp:lastModifiedBy>
  <cp:revision>9</cp:revision>
  <dcterms:created xsi:type="dcterms:W3CDTF">2009-01-17T03:23:15Z</dcterms:created>
  <dcterms:modified xsi:type="dcterms:W3CDTF">2009-01-18T21:15:46Z</dcterms:modified>
</cp:coreProperties>
</file>