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798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6952F-F6D1-4581-8569-33708AF00DB9}" type="datetimeFigureOut">
              <a:rPr lang="en-US" smtClean="0"/>
              <a:pPr/>
              <a:t>1/19/2009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642B5-CF42-4350-9AC4-664592A973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642B5-CF42-4350-9AC4-664592A9736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642B5-CF42-4350-9AC4-664592A9736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642B5-CF42-4350-9AC4-664592A9736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642B5-CF42-4350-9AC4-664592A9736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642B5-CF42-4350-9AC4-664592A9736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B9B-F8D3-4C53-A279-E3B12869C0D7}" type="datetimeFigureOut">
              <a:rPr lang="en-US" smtClean="0"/>
              <a:pPr/>
              <a:t>1/19/2009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D3E7-3FB3-47EF-8167-F1770047D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B9B-F8D3-4C53-A279-E3B12869C0D7}" type="datetimeFigureOut">
              <a:rPr lang="en-US" smtClean="0"/>
              <a:pPr/>
              <a:t>1/19/2009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D3E7-3FB3-47EF-8167-F1770047D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B9B-F8D3-4C53-A279-E3B12869C0D7}" type="datetimeFigureOut">
              <a:rPr lang="en-US" smtClean="0"/>
              <a:pPr/>
              <a:t>1/19/2009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D3E7-3FB3-47EF-8167-F1770047D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B9B-F8D3-4C53-A279-E3B12869C0D7}" type="datetimeFigureOut">
              <a:rPr lang="en-US" smtClean="0"/>
              <a:pPr/>
              <a:t>1/19/2009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D3E7-3FB3-47EF-8167-F1770047D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B9B-F8D3-4C53-A279-E3B12869C0D7}" type="datetimeFigureOut">
              <a:rPr lang="en-US" smtClean="0"/>
              <a:pPr/>
              <a:t>1/19/2009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D3E7-3FB3-47EF-8167-F1770047D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B9B-F8D3-4C53-A279-E3B12869C0D7}" type="datetimeFigureOut">
              <a:rPr lang="en-US" smtClean="0"/>
              <a:pPr/>
              <a:t>1/19/2009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D3E7-3FB3-47EF-8167-F1770047D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B9B-F8D3-4C53-A279-E3B12869C0D7}" type="datetimeFigureOut">
              <a:rPr lang="en-US" smtClean="0"/>
              <a:pPr/>
              <a:t>1/19/2009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D3E7-3FB3-47EF-8167-F1770047D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B9B-F8D3-4C53-A279-E3B12869C0D7}" type="datetimeFigureOut">
              <a:rPr lang="en-US" smtClean="0"/>
              <a:pPr/>
              <a:t>1/19/2009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D3E7-3FB3-47EF-8167-F1770047D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B9B-F8D3-4C53-A279-E3B12869C0D7}" type="datetimeFigureOut">
              <a:rPr lang="en-US" smtClean="0"/>
              <a:pPr/>
              <a:t>1/19/2009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D3E7-3FB3-47EF-8167-F1770047D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B9B-F8D3-4C53-A279-E3B12869C0D7}" type="datetimeFigureOut">
              <a:rPr lang="en-US" smtClean="0"/>
              <a:pPr/>
              <a:t>1/19/2009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D3E7-3FB3-47EF-8167-F1770047D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B9B-F8D3-4C53-A279-E3B12869C0D7}" type="datetimeFigureOut">
              <a:rPr lang="en-US" smtClean="0"/>
              <a:pPr/>
              <a:t>1/19/2009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D3E7-3FB3-47EF-8167-F1770047D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79B9B-F8D3-4C53-A279-E3B12869C0D7}" type="datetimeFigureOut">
              <a:rPr lang="en-US" smtClean="0"/>
              <a:pPr/>
              <a:t>1/19/2009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DD3E7-3FB3-47EF-8167-F1770047D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Forensic Chemist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Lance </a:t>
            </a:r>
            <a:r>
              <a:rPr lang="en-US" dirty="0" err="1" smtClean="0"/>
              <a:t>Lietzau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Forensic Chemist?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 individual who analyzes evidence brought in from a crime scene and in some situations maybe be required to testify in </a:t>
            </a:r>
            <a:r>
              <a:rPr lang="en-US" sz="2800" dirty="0" smtClean="0"/>
              <a:t>court.</a:t>
            </a:r>
            <a:endParaRPr lang="en-US" sz="2800" dirty="0" smtClean="0"/>
          </a:p>
          <a:p>
            <a:r>
              <a:rPr lang="en-US" sz="2800" dirty="0" smtClean="0"/>
              <a:t>Don’t actually participate in investigation process…only responsible for collecting and </a:t>
            </a:r>
            <a:r>
              <a:rPr lang="en-US" sz="2800" dirty="0" smtClean="0"/>
              <a:t>analyzing </a:t>
            </a:r>
            <a:r>
              <a:rPr lang="en-US" sz="2800" dirty="0" smtClean="0"/>
              <a:t>samples.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257675"/>
            <a:ext cx="16668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4495800"/>
            <a:ext cx="1724866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4114800"/>
            <a:ext cx="3205162" cy="252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and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Bachelors degree preferred in science. </a:t>
            </a:r>
          </a:p>
          <a:p>
            <a:r>
              <a:rPr lang="en-US" dirty="0" smtClean="0"/>
              <a:t>Good speaking skills, should be fluent in public speaking and communication.</a:t>
            </a:r>
          </a:p>
          <a:p>
            <a:r>
              <a:rPr lang="en-US" dirty="0" smtClean="0"/>
              <a:t>Exceptional note taking ability. </a:t>
            </a:r>
          </a:p>
          <a:p>
            <a:r>
              <a:rPr lang="en-US" dirty="0" smtClean="0"/>
              <a:t> Ability to read, write and understand a scientific report.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Salary and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salary ranges depending on experience and type of degree, but a general range is between $60,000-80,000 a year. </a:t>
            </a:r>
          </a:p>
          <a:p>
            <a:r>
              <a:rPr lang="en-US" dirty="0" smtClean="0"/>
              <a:t>Job outlook is good and expected to grow because unfortunately crime is part of our society.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533400" y="0"/>
            <a:ext cx="3505200" cy="32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0"/>
            <a:ext cx="4114800" cy="32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0"/>
            <a:ext cx="27622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895600"/>
            <a:ext cx="29432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2743200"/>
            <a:ext cx="27622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38800" y="3200400"/>
            <a:ext cx="372943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43200" y="5105400"/>
            <a:ext cx="337185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3600" y="5656249"/>
            <a:ext cx="3200400" cy="240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132</Words>
  <Application>Microsoft Office PowerPoint</Application>
  <PresentationFormat>On-screen Show (4:3)</PresentationFormat>
  <Paragraphs>18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Forensic Chemist</vt:lpstr>
      <vt:lpstr>What is a Forensic Chemist?</vt:lpstr>
      <vt:lpstr>Education and Skills</vt:lpstr>
      <vt:lpstr>Salary and Outlook</vt:lpstr>
      <vt:lpstr>Slide 5</vt:lpstr>
    </vt:vector>
  </TitlesOfParts>
  <Company>WSU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Forensic Chemist</dc:title>
  <dc:creator>WSU</dc:creator>
  <cp:lastModifiedBy>WSU</cp:lastModifiedBy>
  <cp:revision>2</cp:revision>
  <dcterms:created xsi:type="dcterms:W3CDTF">2009-01-13T19:51:20Z</dcterms:created>
  <dcterms:modified xsi:type="dcterms:W3CDTF">2009-01-19T19:57:25Z</dcterms:modified>
</cp:coreProperties>
</file>