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5343-5344-4590-8BF5-3C4E1F999704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BA9A12-1B08-4DCE-85F0-8B09E0DF1B7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5343-5344-4590-8BF5-3C4E1F999704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9A12-1B08-4DCE-85F0-8B09E0DF1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5343-5344-4590-8BF5-3C4E1F999704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9A12-1B08-4DCE-85F0-8B09E0DF1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0F15343-5344-4590-8BF5-3C4E1F999704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2BA9A12-1B08-4DCE-85F0-8B09E0DF1B7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5343-5344-4590-8BF5-3C4E1F999704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9A12-1B08-4DCE-85F0-8B09E0DF1B7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5343-5344-4590-8BF5-3C4E1F999704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9A12-1B08-4DCE-85F0-8B09E0DF1B7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9A12-1B08-4DCE-85F0-8B09E0DF1B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5343-5344-4590-8BF5-3C4E1F999704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5343-5344-4590-8BF5-3C4E1F999704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9A12-1B08-4DCE-85F0-8B09E0DF1B7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5343-5344-4590-8BF5-3C4E1F999704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9A12-1B08-4DCE-85F0-8B09E0DF1B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0F15343-5344-4590-8BF5-3C4E1F999704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BA9A12-1B08-4DCE-85F0-8B09E0DF1B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5343-5344-4590-8BF5-3C4E1F999704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BA9A12-1B08-4DCE-85F0-8B09E0DF1B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0F15343-5344-4590-8BF5-3C4E1F999704}" type="datetimeFigureOut">
              <a:rPr lang="en-US" smtClean="0"/>
              <a:t>1/19/2009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2BA9A12-1B08-4DCE-85F0-8B09E0DF1B7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Quick Overview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Forensic Engineering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Forensic engineers are responsible for discerning the cause(s) behind mechanical failures</a:t>
            </a:r>
          </a:p>
          <a:p>
            <a:pPr lvl="1"/>
            <a:r>
              <a:rPr lang="en-US" dirty="0" smtClean="0"/>
              <a:t>Start by examining the pieces of what failed (a car’s brakes, for example)</a:t>
            </a:r>
          </a:p>
          <a:p>
            <a:pPr lvl="1"/>
            <a:r>
              <a:rPr lang="en-US" dirty="0" smtClean="0"/>
              <a:t>Brainstorm for causes of the failure, based on the broken part(s) and the speculated series of events</a:t>
            </a:r>
          </a:p>
          <a:p>
            <a:pPr lvl="1"/>
            <a:r>
              <a:rPr lang="en-US" dirty="0" smtClean="0"/>
              <a:t>Compare all data and ideas with the specifications and manufacturer information of the brakes</a:t>
            </a:r>
          </a:p>
          <a:p>
            <a:pPr lvl="1"/>
            <a:r>
              <a:rPr lang="en-US" dirty="0" smtClean="0"/>
              <a:t>Perform sufficient experiments on identical sets of brakes and make conclusions based on the data</a:t>
            </a:r>
          </a:p>
          <a:p>
            <a:r>
              <a:rPr lang="en-US" dirty="0" smtClean="0"/>
              <a:t>They are also responsible for reviewing the technical details of the opposition’s case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Responsibilities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Forensic engineering calls for more schooling than many other professions in forensics because the required engineering degree</a:t>
            </a:r>
          </a:p>
          <a:p>
            <a:r>
              <a:rPr lang="en-US" dirty="0" smtClean="0"/>
              <a:t>Two benefits </a:t>
            </a:r>
            <a:r>
              <a:rPr lang="en-US" smtClean="0"/>
              <a:t>of the longer </a:t>
            </a:r>
            <a:r>
              <a:rPr lang="en-US" dirty="0" smtClean="0"/>
              <a:t>schooling, however, typically include comparatively better hours, and considerably higher pay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1600" dirty="0" smtClean="0"/>
              <a:t>www.criminology.fsu.edu/faculty/nute/FScareers.html#eng</a:t>
            </a:r>
          </a:p>
          <a:p>
            <a:r>
              <a:rPr lang="en-US" sz="1600" dirty="0" smtClean="0"/>
              <a:t>www.structuraltechnology.com/forensics_engineering.htm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Other information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</TotalTime>
  <Words>135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Paper</vt:lpstr>
      <vt:lpstr>Forensic Engineering</vt:lpstr>
      <vt:lpstr>Responsibilities</vt:lpstr>
      <vt:lpstr>Other information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 Engineering</dc:title>
  <dc:creator>WSU</dc:creator>
  <cp:lastModifiedBy>WSU</cp:lastModifiedBy>
  <cp:revision>3</cp:revision>
  <dcterms:created xsi:type="dcterms:W3CDTF">2009-01-20T00:28:20Z</dcterms:created>
  <dcterms:modified xsi:type="dcterms:W3CDTF">2009-01-20T00:49:26Z</dcterms:modified>
</cp:coreProperties>
</file>