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81499-AEE4-9A40-94AA-F03FCD9A21D2}" type="datetimeFigureOut">
              <a:rPr lang="en-US" smtClean="0"/>
              <a:t>1/19/09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8C3E-E8AB-B04C-BF69-CA936BAC9B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E8C3E-E8AB-B04C-BF69-CA936BAC9BA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EB09-721F-A641-A84C-E51A5E86D7BA}" type="datetimeFigureOut">
              <a:rPr lang="en-US" smtClean="0"/>
              <a:t>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B877-0080-7940-9C3E-F718AFB2A3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eoforensics.com" TargetMode="External"/><Relationship Id="rId5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forensics.com" TargetMode="Externa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rldwidelearn.com" TargetMode="External"/><Relationship Id="rId3" Type="http://schemas.openxmlformats.org/officeDocument/2006/relationships/image" Target="../media/image6.jpeg"/><Relationship Id="rId5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5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Helvetica Neue Light"/>
              </a:rPr>
              <a:t/>
            </a:r>
            <a:br>
              <a:rPr lang="en-US" sz="6600" b="1" dirty="0" smtClean="0">
                <a:latin typeface="Helvetica Neue Light"/>
              </a:rPr>
            </a:br>
            <a:r>
              <a:rPr lang="en-US" sz="6600" b="1" dirty="0" smtClean="0">
                <a:latin typeface="Helvetica Neue Light"/>
              </a:rPr>
              <a:t>Forensic Geology</a:t>
            </a:r>
            <a:br>
              <a:rPr lang="en-US" sz="6600" b="1" dirty="0" smtClean="0">
                <a:latin typeface="Helvetica Neue Light"/>
              </a:rPr>
            </a:br>
            <a:r>
              <a:rPr lang="en-US" sz="6600" b="1" dirty="0" smtClean="0">
                <a:latin typeface="Helvetica Neue Light"/>
              </a:rPr>
              <a:t/>
            </a:r>
            <a:br>
              <a:rPr lang="en-US" sz="6600" b="1" dirty="0" smtClean="0">
                <a:latin typeface="Helvetica Neue Light"/>
              </a:rPr>
            </a:br>
            <a:r>
              <a:rPr lang="en-US" sz="2000" b="1" dirty="0" smtClean="0">
                <a:latin typeface="Helvetica Neue Light"/>
              </a:rPr>
              <a:t> </a:t>
            </a:r>
            <a:r>
              <a:rPr lang="en-US" sz="2667" b="1" dirty="0" smtClean="0">
                <a:latin typeface="Helvetica Neue Light"/>
              </a:rPr>
              <a:t>Forensic Geology is the scientific application of earth sciences used to answer questions raised by the legal system </a:t>
            </a:r>
            <a:r>
              <a:rPr lang="en-US" sz="2667" dirty="0" smtClean="0"/>
              <a:t>(</a:t>
            </a:r>
            <a:r>
              <a:rPr lang="en-US" sz="2667" dirty="0" smtClean="0">
                <a:hlinkClick r:id="rId3"/>
              </a:rPr>
              <a:t>www.geoforensics.com</a:t>
            </a:r>
            <a:r>
              <a:rPr lang="en-US" sz="2667" dirty="0" smtClean="0"/>
              <a:t>)</a:t>
            </a:r>
            <a:r>
              <a:rPr lang="en-US" sz="2000" dirty="0" smtClean="0"/>
              <a:t>.  </a:t>
            </a:r>
            <a:br>
              <a:rPr lang="en-US" sz="2000" dirty="0" smtClean="0"/>
            </a:br>
            <a:endParaRPr lang="en-US" sz="2000" b="1" dirty="0">
              <a:latin typeface="Helvetica Neue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655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Helvetica Neue Light"/>
              </a:rPr>
              <a:t>Brandon   Harris</a:t>
            </a:r>
            <a:endParaRPr lang="en-US" sz="1600" b="1" dirty="0">
              <a:solidFill>
                <a:schemeClr val="tx1"/>
              </a:solidFill>
              <a:latin typeface="Helvetica Neue Light"/>
            </a:endParaRPr>
          </a:p>
        </p:txBody>
      </p:sp>
      <p:pic>
        <p:nvPicPr>
          <p:cNvPr id="4" name="Picture 3" descr="Test-Pit-8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33400"/>
            <a:ext cx="2738967" cy="2054225"/>
          </a:xfrm>
          <a:prstGeom prst="rect">
            <a:avLst/>
          </a:prstGeom>
        </p:spPr>
      </p:pic>
      <p:pic>
        <p:nvPicPr>
          <p:cNvPr id="6" name="Picture 5" descr="RBL-TP7-Looking-N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533400"/>
            <a:ext cx="2743200" cy="2057400"/>
          </a:xfrm>
          <a:prstGeom prst="rect">
            <a:avLst/>
          </a:prstGeom>
        </p:spPr>
      </p:pic>
      <p:pic>
        <p:nvPicPr>
          <p:cNvPr id="7" name="Picture 6" descr="polished_sections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9675" y="533400"/>
            <a:ext cx="2679269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Forensic Geologists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810000" cy="5181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b="1" dirty="0" smtClean="0">
              <a:latin typeface="Helvetica Neue Light"/>
            </a:endParaRPr>
          </a:p>
          <a:p>
            <a:r>
              <a:rPr lang="en-US" sz="1800" b="1" dirty="0" smtClean="0">
                <a:latin typeface="Helvetica Neue Light"/>
              </a:rPr>
              <a:t>A </a:t>
            </a:r>
            <a:r>
              <a:rPr lang="en-US" sz="1800" b="1" dirty="0">
                <a:latin typeface="Helvetica Neue Light"/>
              </a:rPr>
              <a:t>forensic geologist identifies, analyzes, and compares earth materials, such as soil, rocks, minerals, and fossils found on or in</a:t>
            </a:r>
            <a:r>
              <a:rPr lang="en-US" sz="1800" b="1" dirty="0" smtClean="0">
                <a:latin typeface="Helvetica Neue Light"/>
              </a:rPr>
              <a:t> a suspect, a vehicle or other medium of transfer, such as water, to possible source areas such as a crime scene, an alibi location, and/or a point of disposal or release. The </a:t>
            </a:r>
            <a:r>
              <a:rPr lang="en-US" sz="1800" b="1" dirty="0">
                <a:latin typeface="Helvetica Neue Light"/>
              </a:rPr>
              <a:t>goal of these comparisons is to establish the degree of probability that the material was or was not derived from a particular </a:t>
            </a:r>
            <a:r>
              <a:rPr lang="en-US" sz="1800" b="1" dirty="0" smtClean="0">
                <a:latin typeface="Helvetica Neue Light"/>
              </a:rPr>
              <a:t>location (</a:t>
            </a:r>
            <a:r>
              <a:rPr lang="en-US" sz="1800" b="1" dirty="0" smtClean="0">
                <a:latin typeface="Helvetica Neue Light"/>
                <a:hlinkClick r:id="rId2"/>
              </a:rPr>
              <a:t>www.geoforensics.com</a:t>
            </a:r>
            <a:r>
              <a:rPr lang="en-US" sz="1800" b="1" dirty="0" smtClean="0">
                <a:latin typeface="Helvetica Neue Light"/>
              </a:rPr>
              <a:t>). </a:t>
            </a:r>
            <a:endParaRPr lang="en-US" sz="1800" b="1" dirty="0">
              <a:latin typeface="Helvetica Neue Light"/>
            </a:endParaRPr>
          </a:p>
        </p:txBody>
      </p:sp>
      <p:pic>
        <p:nvPicPr>
          <p:cNvPr id="4" name="Picture 3" descr="60125058_aeb872b75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00200"/>
            <a:ext cx="35814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 Neue Light"/>
              </a:rPr>
              <a:t>Education &amp; Skill Requirements </a:t>
            </a:r>
            <a:endParaRPr lang="en-US" b="1" dirty="0">
              <a:latin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Bachelor’s Degree in Geology.  </a:t>
            </a:r>
            <a:endParaRPr lang="en-US" sz="2000" dirty="0"/>
          </a:p>
        </p:txBody>
      </p:sp>
      <p:pic>
        <p:nvPicPr>
          <p:cNvPr id="4" name="Picture 3" descr="340879084_f9022574a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62200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Helvetica Neue Light"/>
              </a:rPr>
              <a:t>Science technicians held a total of approximately 198,000 jobs in 2000.  Forensic Science technicians held only 6,400 of those jobs. (</a:t>
            </a:r>
            <a:r>
              <a:rPr lang="en-US" sz="2000" b="1" dirty="0" smtClean="0">
                <a:latin typeface="Helvetica Neue Light"/>
                <a:hlinkClick r:id="rId2"/>
              </a:rPr>
              <a:t>www.worldwidelearn.com</a:t>
            </a:r>
            <a:r>
              <a:rPr lang="en-US" sz="2000" b="1" dirty="0" smtClean="0">
                <a:latin typeface="Helvetica Neue Light"/>
              </a:rPr>
              <a:t>). </a:t>
            </a:r>
            <a:endParaRPr lang="en-US" sz="2000" b="1" dirty="0">
              <a:latin typeface="Helvetica Neue Ligh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53000"/>
            <a:ext cx="2296614" cy="1674974"/>
          </a:xfrm>
          <a:prstGeom prst="rect">
            <a:avLst/>
          </a:prstGeom>
        </p:spPr>
      </p:pic>
      <p:pic>
        <p:nvPicPr>
          <p:cNvPr id="5" name="Picture 4" descr="dexterslaborato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462601"/>
            <a:ext cx="2406114" cy="2636837"/>
          </a:xfrm>
          <a:prstGeom prst="rect">
            <a:avLst/>
          </a:prstGeom>
        </p:spPr>
      </p:pic>
      <p:pic>
        <p:nvPicPr>
          <p:cNvPr id="6" name="Picture 5" descr="scientists_470x30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2478932"/>
            <a:ext cx="2743200" cy="19455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175</Words>
  <Application>Microsoft Macintosh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Forensic Geology   Forensic Geology is the scientific application of earth sciences used to answer questions raised by the legal system (www.geoforensics.com).   </vt:lpstr>
      <vt:lpstr>Forensic Geologists</vt:lpstr>
      <vt:lpstr>Education &amp; Skill Requirements </vt:lpstr>
      <vt:lpstr>Employment</vt:lpstr>
    </vt:vector>
  </TitlesOfParts>
  <Company>Winona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Forensic Geology   Forensic Geology is the scientific application of earth sciences used to answer questions raised by the legal system (www.geoforensics.com).   </dc:title>
  <dc:creator>Harris, Brandon D</dc:creator>
  <cp:lastModifiedBy>Harris, Brandon D</cp:lastModifiedBy>
  <cp:revision>1</cp:revision>
  <dcterms:created xsi:type="dcterms:W3CDTF">2009-01-19T20:12:47Z</dcterms:created>
  <dcterms:modified xsi:type="dcterms:W3CDTF">2009-01-19T22:04:57Z</dcterms:modified>
</cp:coreProperties>
</file>