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7D4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7404F1-6C9B-4B29-AA35-A341D0035C8D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A2B0A4-9FAD-4606-AA83-0A2EA5ACBB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0"/>
            <a:ext cx="6480048" cy="230124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urlz MT" pitchFamily="82" charset="0"/>
              </a:rPr>
              <a:t>Forensic Lab Director</a:t>
            </a:r>
            <a:endParaRPr lang="en-US" sz="8000" dirty="0">
              <a:latin typeface="Curlz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Responsibilities of a Lab Director~</a:t>
            </a:r>
            <a:endParaRPr lang="en-US" sz="6000" b="1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590800"/>
            <a:ext cx="1089000" cy="17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2057400"/>
            <a:ext cx="8382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Management and supervision of the crime lab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Monitors budget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Represents crime lab in press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Analyze evidence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Resolve conflicts between the lab and other agencies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Monitors and coordinates the lab cases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Schooling~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 Ph.D. is usually preferred for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a lab director position.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Bachelors degree is required in criminal justice or another closely related field</a:t>
            </a:r>
          </a:p>
        </p:txBody>
      </p:sp>
      <p:pic>
        <p:nvPicPr>
          <p:cNvPr id="15368" name="Picture 8" descr="http://res.rushville.k12.in.us/IndexImages/School%20Bus%20-%20Cartoon%20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33400"/>
            <a:ext cx="1797004" cy="18827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5486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Some years of experience in a lead position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Salary-  Between $50,000- $100,000</a:t>
            </a:r>
            <a:endParaRPr lang="en-US" sz="28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400" y="4343400"/>
            <a:ext cx="2396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Facts~</a:t>
            </a:r>
            <a:endParaRPr lang="en-US" sz="5400" b="1" cap="none" spc="0" dirty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70" name="Picture 10" descr="http://voiceofcanada.files.wordpress.com/2006/12/party_carto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86200"/>
            <a:ext cx="2298700" cy="1549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19200"/>
            <a:ext cx="69342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C97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</a:rPr>
              <a:t>Have a </a:t>
            </a:r>
          </a:p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C97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</a:rPr>
              <a:t>Wonderful Day! 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C97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sym typeface="Wingdings" pitchFamily="2" charset="2"/>
              </a:rPr>
              <a:t>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C97D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151</TotalTime>
  <Words>70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Forensic Lab Director</vt:lpstr>
      <vt:lpstr>Responsibilities of a Lab Director~</vt:lpstr>
      <vt:lpstr>Schooling~</vt:lpstr>
      <vt:lpstr>Slide 4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Lab Director</dc:title>
  <dc:creator>WSU</dc:creator>
  <cp:lastModifiedBy>WSU</cp:lastModifiedBy>
  <cp:revision>16</cp:revision>
  <dcterms:created xsi:type="dcterms:W3CDTF">2009-01-19T17:56:34Z</dcterms:created>
  <dcterms:modified xsi:type="dcterms:W3CDTF">2009-01-19T20:28:26Z</dcterms:modified>
</cp:coreProperties>
</file>