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EF4E7C-2474-4D31-BE3D-C1F9685E37B7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EF0F5B-E672-4040-8989-F6CEDB7F42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uzzle.com/showImage.asp?image=2423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1066800"/>
          </a:xfrm>
        </p:spPr>
        <p:txBody>
          <a:bodyPr/>
          <a:lstStyle/>
          <a:p>
            <a:r>
              <a:rPr lang="en-US" dirty="0" smtClean="0"/>
              <a:t>Forensic Pathology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783102"/>
          </a:xfrm>
        </p:spPr>
        <p:txBody>
          <a:bodyPr/>
          <a:lstStyle/>
          <a:p>
            <a:r>
              <a:rPr lang="en-US" dirty="0" smtClean="0"/>
              <a:t>By: Megan Shafer</a:t>
            </a:r>
            <a:endParaRPr lang="en-US" dirty="0"/>
          </a:p>
        </p:txBody>
      </p:sp>
      <p:pic>
        <p:nvPicPr>
          <p:cNvPr id="13314" name="Picture 2" descr="http://www.iayork.com/Images/11-12-07/BreastCancerCe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743200"/>
            <a:ext cx="4508500" cy="35093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6019800"/>
            <a:ext cx="487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http://www.iayork.com/Images/2007/11-12-07/BreastCancerCells.jpg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is Forensic Pathology?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It is the subspecialty of pathology that focuses on the medical investigation of sudden or unexpected death.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Main Branches of 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r>
              <a:rPr lang="en-US" dirty="0" smtClean="0"/>
              <a:t>Anatomic: involves evaluation of tissues removed from living or dead individuals.  Examples are autopsy, surgical, and </a:t>
            </a:r>
            <a:r>
              <a:rPr lang="en-US" dirty="0" err="1" smtClean="0"/>
              <a:t>cytopathology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Clinical: involves the evaluation of the body fluids by laboratory means. Examples are hematology, microbiology, blood banking, toxicology, and immunology.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Roles of a Forensic Pathologist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5715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doctor is responsible for a forensic pathology autopsy and post mortem examinations to examine a dead body and determine the cause of death. The process involves examining the body for injury or death that directly or indirectly through a course of events causes the death of the individual. The autopsy also helps in establishing the identity of the dead body if it is not known. </a:t>
            </a:r>
          </a:p>
          <a:p>
            <a:r>
              <a:rPr lang="en-US" sz="1800" dirty="0" smtClean="0"/>
              <a:t>The forensic pathologists work with the </a:t>
            </a:r>
            <a:r>
              <a:rPr lang="en-US" sz="1800" dirty="0" smtClean="0"/>
              <a:t>legal </a:t>
            </a:r>
            <a:r>
              <a:rPr lang="en-US" sz="1800" dirty="0" smtClean="0"/>
              <a:t>authorities </a:t>
            </a:r>
            <a:r>
              <a:rPr lang="en-US" sz="1800" dirty="0" smtClean="0"/>
              <a:t>and </a:t>
            </a:r>
            <a:r>
              <a:rPr lang="en-US" sz="1800" dirty="0" smtClean="0"/>
              <a:t>help determine the cause of sudden and unexpected deaths. </a:t>
            </a:r>
            <a:endParaRPr lang="en-US" sz="1800" dirty="0" smtClean="0"/>
          </a:p>
          <a:p>
            <a:r>
              <a:rPr lang="en-US" sz="1800" dirty="0" smtClean="0"/>
              <a:t>Serve </a:t>
            </a:r>
            <a:r>
              <a:rPr lang="en-US" sz="1800" dirty="0" smtClean="0"/>
              <a:t>as an expert witness and testifies in civil or criminal law cases. </a:t>
            </a:r>
          </a:p>
          <a:p>
            <a:endParaRPr lang="en-US" dirty="0"/>
          </a:p>
        </p:txBody>
      </p:sp>
      <p:pic>
        <p:nvPicPr>
          <p:cNvPr id="14338" name="Picture 2" descr="Forensic Patholog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295400"/>
            <a:ext cx="3276600" cy="492533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6248400"/>
            <a:ext cx="434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http://www.buzzle.com/articles/forensic-pathology.html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96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Complete a 4 year college degree,</a:t>
            </a:r>
          </a:p>
          <a:p>
            <a:r>
              <a:rPr lang="en-US" sz="2000" dirty="0" smtClean="0"/>
              <a:t>Complete 4 years in medical school.</a:t>
            </a:r>
          </a:p>
          <a:p>
            <a:r>
              <a:rPr lang="en-US" sz="2000" dirty="0" smtClean="0"/>
              <a:t>3 to 5 years  residency training in general pathology.</a:t>
            </a:r>
          </a:p>
          <a:p>
            <a:r>
              <a:rPr lang="en-US" sz="2000" dirty="0" smtClean="0"/>
              <a:t>Concentration is generally on core sciences such as biology, chemistry, physics, and psychology.  English classes are also very important .</a:t>
            </a:r>
          </a:p>
          <a:p>
            <a:r>
              <a:rPr lang="en-US" sz="2000" dirty="0" smtClean="0"/>
              <a:t>Outlook for jobs? Pretty decent, forensic pathologists are hired by regional, state, and local laboratories as well as private firms, colleges, military and federal agencies.</a:t>
            </a:r>
            <a:endParaRPr lang="en-US" sz="2000" dirty="0"/>
          </a:p>
        </p:txBody>
      </p:sp>
      <p:pic>
        <p:nvPicPr>
          <p:cNvPr id="17410" name="Picture 2" descr="http://www.mpiresearch.com/images/MainPagePhotos/Patholo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447800"/>
            <a:ext cx="3429000" cy="472798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38600" y="6182380"/>
            <a:ext cx="510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http://www.mpiresearch.com/images/MainPagePhotos/Pathology.jpg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skills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Communications: half the job is writing reports and giving testimony.</a:t>
            </a:r>
          </a:p>
          <a:p>
            <a:r>
              <a:rPr lang="en-US" dirty="0" smtClean="0"/>
              <a:t>Management: a forensic pathologist has to work with many people and lead them in investigations.</a:t>
            </a:r>
          </a:p>
          <a:p>
            <a:r>
              <a:rPr lang="en-US" dirty="0" smtClean="0"/>
              <a:t>Intestinal fortitude: meaning you have a strong stomach.</a:t>
            </a:r>
          </a:p>
          <a:p>
            <a:r>
              <a:rPr lang="en-US" dirty="0" smtClean="0"/>
              <a:t>Confidence: a pathologist must be able to defend their conclusions against lawyers,  the media, and victims families.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345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Forensic Pathology</vt:lpstr>
      <vt:lpstr>What is Forensic Pathology?</vt:lpstr>
      <vt:lpstr>Two Main Branches of Pathology</vt:lpstr>
      <vt:lpstr>Roles of a Forensic Pathologist</vt:lpstr>
      <vt:lpstr>Education Required</vt:lpstr>
      <vt:lpstr>Good skills to have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Pathology</dc:title>
  <dc:creator>WSU</dc:creator>
  <cp:lastModifiedBy>WSU</cp:lastModifiedBy>
  <cp:revision>13</cp:revision>
  <dcterms:created xsi:type="dcterms:W3CDTF">2009-01-19T18:52:37Z</dcterms:created>
  <dcterms:modified xsi:type="dcterms:W3CDTF">2009-01-19T19:36:48Z</dcterms:modified>
</cp:coreProperties>
</file>