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1" autoAdjust="0"/>
    <p:restoredTop sz="94660"/>
  </p:normalViewPr>
  <p:slideViewPr>
    <p:cSldViewPr>
      <p:cViewPr varScale="1">
        <p:scale>
          <a:sx n="69" d="100"/>
          <a:sy n="69" d="100"/>
        </p:scale>
        <p:origin x="-12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E96C699-0FDD-4712-877B-99F61F566BA3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52A4EAC-5CB5-4512-BA14-42BD8ED510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C699-0FDD-4712-877B-99F61F566BA3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4EAC-5CB5-4512-BA14-42BD8ED510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C699-0FDD-4712-877B-99F61F566BA3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4EAC-5CB5-4512-BA14-42BD8ED510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E96C699-0FDD-4712-877B-99F61F566BA3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4EAC-5CB5-4512-BA14-42BD8ED510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E96C699-0FDD-4712-877B-99F61F566BA3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52A4EAC-5CB5-4512-BA14-42BD8ED510E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E96C699-0FDD-4712-877B-99F61F566BA3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2A4EAC-5CB5-4512-BA14-42BD8ED510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E96C699-0FDD-4712-877B-99F61F566BA3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52A4EAC-5CB5-4512-BA14-42BD8ED510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C699-0FDD-4712-877B-99F61F566BA3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A4EAC-5CB5-4512-BA14-42BD8ED510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E96C699-0FDD-4712-877B-99F61F566BA3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2A4EAC-5CB5-4512-BA14-42BD8ED510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E96C699-0FDD-4712-877B-99F61F566BA3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52A4EAC-5CB5-4512-BA14-42BD8ED510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E96C699-0FDD-4712-877B-99F61F566BA3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52A4EAC-5CB5-4512-BA14-42BD8ED510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E96C699-0FDD-4712-877B-99F61F566BA3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52A4EAC-5CB5-4512-BA14-42BD8ED510E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Forensic Photography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8062912" cy="1752600"/>
          </a:xfrm>
        </p:spPr>
        <p:txBody>
          <a:bodyPr/>
          <a:lstStyle/>
          <a:p>
            <a:r>
              <a:rPr lang="en-US" dirty="0" smtClean="0"/>
              <a:t>Lauren Gillette</a:t>
            </a:r>
          </a:p>
          <a:p>
            <a:r>
              <a:rPr lang="en-US" dirty="0" smtClean="0"/>
              <a:t>Forensic Chemistry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 Forensic Photographer does…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job of a</a:t>
            </a:r>
            <a:r>
              <a:rPr lang="en-US" dirty="0" smtClean="0"/>
              <a:t> </a:t>
            </a:r>
            <a:r>
              <a:rPr lang="en-US" dirty="0" smtClean="0"/>
              <a:t>forensic photographer is to accurately reproduce </a:t>
            </a:r>
            <a:r>
              <a:rPr lang="en-US" dirty="0" smtClean="0"/>
              <a:t>an </a:t>
            </a:r>
            <a:r>
              <a:rPr lang="en-US" dirty="0" smtClean="0"/>
              <a:t>accident or crime scene so that the evidence can be preserved and eventually used in a court of law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forensic photographer must have eyes like a hawk to know what to look for.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Photos must be correctly exposed, must have a maximum depth of field so that the photos are sharp and in focus and must be free from distortion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photos </a:t>
            </a:r>
            <a:r>
              <a:rPr lang="en-US" dirty="0" smtClean="0"/>
              <a:t>must be as close to what the human eye sees as possible and still uncover things that can't be easily seen by the human eye.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Requirements and Skills needed…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applicant must have a minimum of 3</a:t>
            </a:r>
            <a:r>
              <a:rPr lang="en-US" dirty="0" smtClean="0"/>
              <a:t> </a:t>
            </a:r>
            <a:r>
              <a:rPr lang="en-US" dirty="0" smtClean="0"/>
              <a:t>years of experience working in the area of photography and/or digital imaging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Applicants must take an examination given </a:t>
            </a:r>
            <a:r>
              <a:rPr lang="en-US" dirty="0" smtClean="0"/>
              <a:t>by the Forensic Photography and Digital Imaging Certification </a:t>
            </a:r>
            <a:r>
              <a:rPr lang="en-US" dirty="0" smtClean="0"/>
              <a:t>Board.</a:t>
            </a:r>
          </a:p>
          <a:p>
            <a:r>
              <a:rPr lang="en-US" dirty="0" smtClean="0"/>
              <a:t>An applicant must have satisfactorily completed a minimum of </a:t>
            </a:r>
            <a:r>
              <a:rPr lang="en-US" dirty="0" smtClean="0"/>
              <a:t>40 </a:t>
            </a:r>
            <a:r>
              <a:rPr lang="en-US" dirty="0" smtClean="0"/>
              <a:t>classroom hours of photography courses, either police academy, or college level.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Information…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Since May 2007, employment for forensic photographers has decreased by about 20%.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371600"/>
            <a:ext cx="6400800" cy="351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642</TotalTime>
  <Words>202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Forensic Photography</vt:lpstr>
      <vt:lpstr>What a Forensic Photographer does…</vt:lpstr>
      <vt:lpstr>Responsibilities…</vt:lpstr>
      <vt:lpstr>Education Requirements and Skills needed…</vt:lpstr>
      <vt:lpstr>Employment Information…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Photography</dc:title>
  <dc:creator>wsu</dc:creator>
  <cp:lastModifiedBy>wsu</cp:lastModifiedBy>
  <cp:revision>4</cp:revision>
  <dcterms:created xsi:type="dcterms:W3CDTF">2009-01-20T05:36:45Z</dcterms:created>
  <dcterms:modified xsi:type="dcterms:W3CDTF">2009-01-20T16:19:03Z</dcterms:modified>
</cp:coreProperties>
</file>