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70A6-0CCF-4C51-81AF-057F14D3524C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1A65-8D2D-4704-8CCE-BD62F1C712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70A6-0CCF-4C51-81AF-057F14D3524C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1A65-8D2D-4704-8CCE-BD62F1C712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70A6-0CCF-4C51-81AF-057F14D3524C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1A65-8D2D-4704-8CCE-BD62F1C712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70A6-0CCF-4C51-81AF-057F14D3524C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1A65-8D2D-4704-8CCE-BD62F1C712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70A6-0CCF-4C51-81AF-057F14D3524C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1A65-8D2D-4704-8CCE-BD62F1C712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70A6-0CCF-4C51-81AF-057F14D3524C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1A65-8D2D-4704-8CCE-BD62F1C712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70A6-0CCF-4C51-81AF-057F14D3524C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1A65-8D2D-4704-8CCE-BD62F1C712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70A6-0CCF-4C51-81AF-057F14D3524C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1A65-8D2D-4704-8CCE-BD62F1C712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70A6-0CCF-4C51-81AF-057F14D3524C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1A65-8D2D-4704-8CCE-BD62F1C712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70A6-0CCF-4C51-81AF-057F14D3524C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1A65-8D2D-4704-8CCE-BD62F1C712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70A6-0CCF-4C51-81AF-057F14D3524C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1A65-8D2D-4704-8CCE-BD62F1C712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470A6-0CCF-4C51-81AF-057F14D3524C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71A65-8D2D-4704-8CCE-BD62F1C712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Forensic Psychiatry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Forensic psychiatrists work with criminal and civil cases and in other areas such as family and domestic relations law. 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they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Forensic psychiatrists work with criminal and civil cases and with family and domestic relations. They focus on issues such as a patients competency to stand trial and testify, assessment of mental illness, mental ability to refuse treatment, juvenile delinquency, parental fitness and a variety of other issues. 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kind of education is required?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Psychiatrists are medical doctors that have gone through college, medical school and residency training. Many forensic psychiatrists also have two or more years of training in psychiatry-and-the-law. There is also an examination that can specially certify a person in forensic psychiatry.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dirty="0" smtClean="0"/>
              <a:t>Forensic psychiatrists may also function as expert witnesses and may assess a defendant for competency and ability to cooperate with his own defense</a:t>
            </a:r>
          </a:p>
          <a:p>
            <a:r>
              <a:rPr lang="en-US" dirty="0" smtClean="0"/>
              <a:t>Forensic psychiatrists may be employed in a private industry, by a city, county or state government, in a hospital or by the federal government. </a:t>
            </a:r>
          </a:p>
          <a:p>
            <a:r>
              <a:rPr lang="en-US" dirty="0" smtClean="0"/>
              <a:t>They may work in a state prison or hospital or have their own </a:t>
            </a:r>
            <a:r>
              <a:rPr lang="en-US" smtClean="0"/>
              <a:t>private practice.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199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Forensic Psychiatry</vt:lpstr>
      <vt:lpstr>What do they do?</vt:lpstr>
      <vt:lpstr>What kind of education is required?</vt:lpstr>
      <vt:lpstr>Slide 4</vt:lpstr>
    </vt:vector>
  </TitlesOfParts>
  <Company>WSU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Forensic Psychiatry</dc:title>
  <dc:creator>WSU</dc:creator>
  <cp:lastModifiedBy>WSU</cp:lastModifiedBy>
  <cp:revision>2</cp:revision>
  <dcterms:created xsi:type="dcterms:W3CDTF">2009-01-19T21:44:22Z</dcterms:created>
  <dcterms:modified xsi:type="dcterms:W3CDTF">2009-01-19T22:01:57Z</dcterms:modified>
</cp:coreProperties>
</file>